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5" r:id="rId9"/>
    <p:sldId id="266" r:id="rId10"/>
    <p:sldId id="264" r:id="rId11"/>
    <p:sldId id="268"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2B72A78E-3D2F-461D-AA94-7361B0F7A4F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72A78E-3D2F-461D-AA94-7361B0F7A4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72A78E-3D2F-461D-AA94-7361B0F7A4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72A78E-3D2F-461D-AA94-7361B0F7A4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72A78E-3D2F-461D-AA94-7361B0F7A4F5}"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72A78E-3D2F-461D-AA94-7361B0F7A4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72A78E-3D2F-461D-AA94-7361B0F7A4F5}"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72A78E-3D2F-461D-AA94-7361B0F7A4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72A78E-3D2F-461D-AA94-7361B0F7A4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221046-6F30-4B9D-85C7-F0EE8B5C2DE6}" type="datetimeFigureOut">
              <a:rPr lang="en-US" smtClean="0"/>
              <a:pPr/>
              <a:t>12/18/2012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72A78E-3D2F-461D-AA94-7361B0F7A4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1221046-6F30-4B9D-85C7-F0EE8B5C2DE6}" type="datetimeFigureOut">
              <a:rPr lang="en-US" smtClean="0"/>
              <a:pPr/>
              <a:t>12/18/2012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2B72A78E-3D2F-461D-AA94-7361B0F7A4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1221046-6F30-4B9D-85C7-F0EE8B5C2DE6}" type="datetimeFigureOut">
              <a:rPr lang="en-US" smtClean="0"/>
              <a:pPr/>
              <a:t>12/18/2012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B72A78E-3D2F-461D-AA94-7361B0F7A4F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images.com/" TargetMode="External"/><Relationship Id="rId2" Type="http://schemas.openxmlformats.org/officeDocument/2006/relationships/hyperlink" Target="http://www.netdoctor.co.uk/" TargetMode="External"/><Relationship Id="rId1" Type="http://schemas.openxmlformats.org/officeDocument/2006/relationships/slideLayout" Target="../slideLayouts/slideLayout6.xml"/><Relationship Id="rId4" Type="http://schemas.openxmlformats.org/officeDocument/2006/relationships/hyperlink" Target="http://wiki.answers.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iki.answers.com/Q/What_is_Yellow_Fever"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0600"/>
            <a:ext cx="7467600" cy="5327904"/>
          </a:xfrm>
        </p:spPr>
        <p:txBody>
          <a:bodyPr/>
          <a:lstStyle/>
          <a:p>
            <a:r>
              <a:rPr lang="en-US" sz="9600" dirty="0" smtClean="0"/>
              <a:t>Yellow fever </a:t>
            </a:r>
            <a:endParaRPr lang="en-US" sz="9600" dirty="0"/>
          </a:p>
        </p:txBody>
      </p:sp>
      <p:sp>
        <p:nvSpPr>
          <p:cNvPr id="3" name="Subtitle 2"/>
          <p:cNvSpPr>
            <a:spLocks noGrp="1"/>
          </p:cNvSpPr>
          <p:nvPr>
            <p:ph type="subTitle" idx="1"/>
          </p:nvPr>
        </p:nvSpPr>
        <p:spPr>
          <a:xfrm>
            <a:off x="3505200" y="4191000"/>
            <a:ext cx="5114778" cy="1101248"/>
          </a:xfrm>
        </p:spPr>
        <p:txBody>
          <a:bodyPr>
            <a:normAutofit/>
          </a:bodyPr>
          <a:lstStyle/>
          <a:p>
            <a:r>
              <a:rPr lang="en-US" sz="3200" dirty="0" smtClean="0">
                <a:solidFill>
                  <a:schemeClr val="accent2">
                    <a:lumMod val="75000"/>
                  </a:schemeClr>
                </a:solidFill>
              </a:rPr>
              <a:t>By : Chaimae Elayane</a:t>
            </a:r>
            <a:endParaRPr lang="en-US" sz="32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yellow fever do?</a:t>
            </a:r>
            <a:br>
              <a:rPr lang="en-US" dirty="0" smtClean="0"/>
            </a:br>
            <a:endParaRPr lang="en-US" dirty="0"/>
          </a:p>
        </p:txBody>
      </p:sp>
      <p:pic>
        <p:nvPicPr>
          <p:cNvPr id="8" name="Content Placeholder 7" descr="0002_symptoms.jpg"/>
          <p:cNvPicPr>
            <a:picLocks noGrp="1" noChangeAspect="1"/>
          </p:cNvPicPr>
          <p:nvPr>
            <p:ph sz="half" idx="1"/>
          </p:nvPr>
        </p:nvPicPr>
        <p:blipFill>
          <a:blip r:embed="rId2" cstate="print"/>
          <a:stretch>
            <a:fillRect/>
          </a:stretch>
        </p:blipFill>
        <p:spPr>
          <a:xfrm>
            <a:off x="609600" y="1528489"/>
            <a:ext cx="3972048" cy="426271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3" name="Content Placeholder 2"/>
          <p:cNvSpPr>
            <a:spLocks noGrp="1"/>
          </p:cNvSpPr>
          <p:nvPr>
            <p:ph sz="half" idx="2"/>
          </p:nvPr>
        </p:nvSpPr>
        <p:spPr/>
        <p:txBody>
          <a:bodyPr>
            <a:normAutofit fontScale="92500"/>
          </a:bodyPr>
          <a:lstStyle/>
          <a:p>
            <a:r>
              <a:rPr lang="en-US" dirty="0" smtClean="0"/>
              <a:t>what yellow fever does to you is that it gives you headaches, muscle aches, vomiting and or nausea. it also causes dizziness , red eyes, face or tongue. more serious causes are brain and or heart dysfunction.</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512064"/>
            <a:ext cx="7772400" cy="4669536"/>
          </a:xfrm>
        </p:spPr>
        <p:txBody>
          <a:bodyPr/>
          <a:lstStyle/>
          <a:p>
            <a:r>
              <a:rPr lang="en-US" dirty="0" smtClean="0">
                <a:hlinkClick r:id="rId2"/>
              </a:rPr>
              <a:t>http://</a:t>
            </a:r>
            <a:r>
              <a:rPr lang="en-US" dirty="0" smtClean="0">
                <a:hlinkClick r:id="rId2"/>
              </a:rPr>
              <a:t>www.netdoctor.co.uk</a:t>
            </a:r>
            <a:r>
              <a:rPr lang="en-US" dirty="0" smtClean="0"/>
              <a:t/>
            </a:r>
            <a:br>
              <a:rPr lang="en-US" dirty="0" smtClean="0"/>
            </a:br>
            <a:r>
              <a:rPr lang="en-US" dirty="0" smtClean="0">
                <a:hlinkClick r:id="rId3"/>
              </a:rPr>
              <a:t>www.googleimages.com</a:t>
            </a:r>
            <a:r>
              <a:rPr lang="en-US" dirty="0" smtClean="0"/>
              <a:t/>
            </a:r>
            <a:br>
              <a:rPr lang="en-US" dirty="0" smtClean="0"/>
            </a:br>
            <a:r>
              <a:rPr lang="en-US" dirty="0" smtClean="0">
                <a:hlinkClick r:id="rId4"/>
              </a:rPr>
              <a:t>http://</a:t>
            </a:r>
            <a:r>
              <a:rPr lang="en-US" dirty="0" smtClean="0">
                <a:hlinkClick r:id="rId4"/>
              </a:rPr>
              <a:t>wiki.answers.com</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438400"/>
            <a:ext cx="8458200" cy="3581400"/>
          </a:xfrm>
        </p:spPr>
        <p:txBody>
          <a:bodyPr>
            <a:normAutofit/>
          </a:bodyPr>
          <a:lstStyle/>
          <a:p>
            <a:pPr>
              <a:buNone/>
            </a:pPr>
            <a:r>
              <a:rPr lang="en-US" sz="8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End </a:t>
            </a:r>
            <a:endParaRPr lang="en-US" sz="8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
            </a:r>
            <a:br>
              <a:rPr lang="en-US" dirty="0" smtClean="0">
                <a:hlinkClick r:id="rId2"/>
              </a:rPr>
            </a:br>
            <a:r>
              <a:rPr lang="en-US" dirty="0" smtClean="0">
                <a:hlinkClick r:id="rId2"/>
              </a:rPr>
              <a:t>What is Yellow Fever?</a:t>
            </a:r>
            <a:r>
              <a:rPr lang="en-US" b="0" dirty="0" smtClean="0"/>
              <a:t/>
            </a:r>
            <a:br>
              <a:rPr lang="en-US" b="0" dirty="0" smtClean="0"/>
            </a:b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yellow fever is a disease that killed tens of thousands of people in the colonies in the late 1700s. It was centralized in Africa, but then slaves came with the Yellow fever and with mosquitoes. There still is Yellow fever around, but there is now a cure and a vaccine made. So there are no worries about coughing up black blood.</a:t>
            </a:r>
            <a:endParaRPr lang="en-US" dirty="0"/>
          </a:p>
        </p:txBody>
      </p:sp>
      <p:pic>
        <p:nvPicPr>
          <p:cNvPr id="5" name="Content Placeholder 4" descr="Yellow-fever-virus.png"/>
          <p:cNvPicPr>
            <a:picLocks noGrp="1" noChangeAspect="1"/>
          </p:cNvPicPr>
          <p:nvPr>
            <p:ph sz="half" idx="2"/>
          </p:nvPr>
        </p:nvPicPr>
        <p:blipFill>
          <a:blip r:embed="rId3" cstate="print"/>
          <a:stretch>
            <a:fillRect/>
          </a:stretch>
        </p:blipFill>
        <p:spPr>
          <a:xfrm>
            <a:off x="4656138" y="2059753"/>
            <a:ext cx="4038600" cy="394658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did yellow fever originate ?</a:t>
            </a:r>
            <a:endParaRPr lang="en-US" dirty="0"/>
          </a:p>
        </p:txBody>
      </p:sp>
      <p:sp>
        <p:nvSpPr>
          <p:cNvPr id="3" name="Content Placeholder 2"/>
          <p:cNvSpPr>
            <a:spLocks noGrp="1"/>
          </p:cNvSpPr>
          <p:nvPr>
            <p:ph sz="half" idx="1"/>
          </p:nvPr>
        </p:nvSpPr>
        <p:spPr>
          <a:xfrm>
            <a:off x="0" y="1828800"/>
            <a:ext cx="4038600" cy="4525963"/>
          </a:xfrm>
        </p:spPr>
        <p:txBody>
          <a:bodyPr/>
          <a:lstStyle/>
          <a:p>
            <a:pPr>
              <a:buNone/>
            </a:pPr>
            <a:r>
              <a:rPr lang="en-US" dirty="0" smtClean="0"/>
              <a:t/>
            </a:r>
            <a:br>
              <a:rPr lang="en-US" dirty="0" smtClean="0"/>
            </a:br>
            <a:r>
              <a:rPr lang="en-US" dirty="0" smtClean="0"/>
              <a:t/>
            </a:r>
            <a:br>
              <a:rPr lang="en-US" dirty="0" smtClean="0"/>
            </a:br>
            <a:r>
              <a:rPr lang="en-US" dirty="0" smtClean="0"/>
              <a:t>The origins of yellow fever most likely lie in Africa. It is thought that the virus originated in East or Central Africa and spread from there to West Africa</a:t>
            </a:r>
            <a:endParaRPr lang="en-US" dirty="0"/>
          </a:p>
        </p:txBody>
      </p:sp>
      <p:pic>
        <p:nvPicPr>
          <p:cNvPr id="5" name="Content Placeholder 4" descr="yellow fever regions.gif"/>
          <p:cNvPicPr>
            <a:picLocks noGrp="1" noChangeAspect="1"/>
          </p:cNvPicPr>
          <p:nvPr>
            <p:ph sz="half" idx="2"/>
          </p:nvPr>
        </p:nvPicPr>
        <p:blipFill>
          <a:blip r:embed="rId2" cstate="print"/>
          <a:stretch>
            <a:fillRect/>
          </a:stretch>
        </p:blipFill>
        <p:spPr>
          <a:xfrm>
            <a:off x="4191000" y="1295400"/>
            <a:ext cx="4755070" cy="5334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yellow fever have a vaccine?</a:t>
            </a:r>
            <a:endParaRPr lang="en-US" dirty="0"/>
          </a:p>
        </p:txBody>
      </p:sp>
      <p:sp>
        <p:nvSpPr>
          <p:cNvPr id="3" name="Content Placeholder 2"/>
          <p:cNvSpPr>
            <a:spLocks noGrp="1"/>
          </p:cNvSpPr>
          <p:nvPr>
            <p:ph sz="half" idx="1"/>
          </p:nvPr>
        </p:nvSpPr>
        <p:spPr/>
        <p:txBody>
          <a:bodyPr/>
          <a:lstStyle/>
          <a:p>
            <a:r>
              <a:rPr lang="en-US" dirty="0" smtClean="0"/>
              <a:t>A vaccine that provides immunity to yellow fever was developed in 1939. Vaccination is required for all persons traveling to regions where yellow fever is known to exist.</a:t>
            </a:r>
            <a:endParaRPr lang="en-US" dirty="0"/>
          </a:p>
        </p:txBody>
      </p:sp>
      <p:pic>
        <p:nvPicPr>
          <p:cNvPr id="7" name="Content Placeholder 6" descr="images (1).jpg"/>
          <p:cNvPicPr>
            <a:picLocks noGrp="1" noChangeAspect="1"/>
          </p:cNvPicPr>
          <p:nvPr>
            <p:ph sz="half" idx="2"/>
          </p:nvPr>
        </p:nvPicPr>
        <p:blipFill>
          <a:blip r:embed="rId2" cstate="print"/>
          <a:stretch>
            <a:fillRect/>
          </a:stretch>
        </p:blipFill>
        <p:spPr>
          <a:xfrm>
            <a:off x="4505225" y="1676400"/>
            <a:ext cx="4638775" cy="3544094"/>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get yellow fever?</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People get yellow fever from the bite of an infected female mosquito. The mosquito injects the yellow fever virus into the bite.</a:t>
            </a:r>
            <a:br>
              <a:rPr lang="en-US" dirty="0" smtClean="0"/>
            </a:br>
            <a:r>
              <a:rPr lang="en-US" dirty="0" smtClean="0"/>
              <a:t>Symptoms start 3 to 6 days after being bitten by an infected mosquito.</a:t>
            </a:r>
            <a:br>
              <a:rPr lang="en-US" dirty="0" smtClean="0"/>
            </a:br>
            <a:r>
              <a:rPr lang="en-US" dirty="0" smtClean="0"/>
              <a:t>Yellow fever is diagnosed by a blood test.</a:t>
            </a:r>
            <a:br>
              <a:rPr lang="en-US" dirty="0" smtClean="0"/>
            </a:br>
            <a:r>
              <a:rPr lang="en-US" dirty="0" smtClean="0"/>
              <a:t/>
            </a:r>
            <a:br>
              <a:rPr lang="en-US" dirty="0" smtClean="0"/>
            </a:br>
            <a:r>
              <a:rPr lang="en-US" dirty="0" smtClean="0"/>
              <a:t> </a:t>
            </a:r>
            <a:br>
              <a:rPr lang="en-US" dirty="0" smtClean="0"/>
            </a:br>
            <a:endParaRPr lang="en-US" dirty="0"/>
          </a:p>
        </p:txBody>
      </p:sp>
      <p:pic>
        <p:nvPicPr>
          <p:cNvPr id="9" name="Content Placeholder 8" descr="images.jpg"/>
          <p:cNvPicPr>
            <a:picLocks noGrp="1" noChangeAspect="1"/>
          </p:cNvPicPr>
          <p:nvPr>
            <p:ph sz="half" idx="2"/>
          </p:nvPr>
        </p:nvPicPr>
        <p:blipFill>
          <a:blip r:embed="rId2" cstate="print"/>
          <a:stretch>
            <a:fillRect/>
          </a:stretch>
        </p:blipFill>
        <p:spPr>
          <a:xfrm>
            <a:off x="4495800" y="1828800"/>
            <a:ext cx="4241352" cy="3200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yellow fever be spread?</a:t>
            </a:r>
            <a:endParaRPr lang="en-US" dirty="0"/>
          </a:p>
        </p:txBody>
      </p:sp>
      <p:sp>
        <p:nvSpPr>
          <p:cNvPr id="3" name="Content Placeholder 2"/>
          <p:cNvSpPr>
            <a:spLocks noGrp="1"/>
          </p:cNvSpPr>
          <p:nvPr>
            <p:ph idx="1"/>
          </p:nvPr>
        </p:nvSpPr>
        <p:spPr/>
        <p:txBody>
          <a:bodyPr>
            <a:normAutofit/>
          </a:bodyPr>
          <a:lstStyle/>
          <a:p>
            <a:r>
              <a:rPr lang="en-US" dirty="0" smtClean="0"/>
              <a:t/>
            </a:r>
            <a:br>
              <a:rPr lang="en-US" dirty="0" smtClean="0"/>
            </a:br>
            <a:r>
              <a:rPr lang="en-US" dirty="0" smtClean="0"/>
              <a:t>yellow fever is spread through mosquitos. mosquito bites infected person or monkey, then bits another person and that person has contracted virus.</a:t>
            </a:r>
          </a:p>
          <a:p>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6">
                    <a:lumMod val="60000"/>
                    <a:lumOff val="40000"/>
                  </a:schemeClr>
                </a:solidFill>
              </a:rPr>
              <a:t>How long does yellow fever take to kill you?</a:t>
            </a:r>
            <a:r>
              <a:rPr lang="en-US" dirty="0" smtClean="0"/>
              <a:t/>
            </a:r>
            <a:br>
              <a:rPr lang="en-US" dirty="0" smtClean="0"/>
            </a:br>
            <a:r>
              <a:rPr lang="en-US" dirty="0" smtClean="0"/>
              <a:t/>
            </a:r>
            <a:br>
              <a:rPr lang="en-US" dirty="0" smtClean="0"/>
            </a:br>
            <a:endParaRPr lang="en-US" dirty="0"/>
          </a:p>
        </p:txBody>
      </p:sp>
      <p:sp>
        <p:nvSpPr>
          <p:cNvPr id="11" name="Text Placeholder 10"/>
          <p:cNvSpPr>
            <a:spLocks noGrp="1"/>
          </p:cNvSpPr>
          <p:nvPr>
            <p:ph sz="half" idx="1"/>
          </p:nvPr>
        </p:nvSpPr>
        <p:spPr/>
        <p:txBody>
          <a:bodyPr>
            <a:normAutofit lnSpcReduction="10000"/>
          </a:bodyPr>
          <a:lstStyle/>
          <a:p>
            <a:pPr marL="582930" indent="-514350">
              <a:buFont typeface="Wingdings" pitchFamily="2" charset="2"/>
              <a:buChar char="§"/>
            </a:pPr>
            <a:r>
              <a:rPr lang="en-US" sz="4000" dirty="0" smtClean="0"/>
              <a:t>2 to 3 weeks.</a:t>
            </a:r>
          </a:p>
          <a:p>
            <a:pPr marL="582930" indent="-514350">
              <a:buFont typeface="Wingdings" pitchFamily="2" charset="2"/>
              <a:buChar char="§"/>
            </a:pPr>
            <a:endParaRPr lang="en-US" sz="4000" dirty="0" smtClean="0"/>
          </a:p>
          <a:p>
            <a:pPr marL="582930" indent="-514350">
              <a:buNone/>
            </a:pPr>
            <a:r>
              <a:rPr lang="en-US" sz="3600" b="1" dirty="0" smtClean="0">
                <a:solidFill>
                  <a:schemeClr val="accent6">
                    <a:lumMod val="60000"/>
                    <a:lumOff val="40000"/>
                  </a:schemeClr>
                </a:solidFill>
              </a:rPr>
              <a:t>Why did the yellow fever happen</a:t>
            </a:r>
            <a:r>
              <a:rPr lang="en-US" sz="3600" b="1" dirty="0" smtClean="0">
                <a:solidFill>
                  <a:schemeClr val="accent6">
                    <a:lumMod val="60000"/>
                    <a:lumOff val="40000"/>
                  </a:schemeClr>
                </a:solidFill>
              </a:rPr>
              <a:t>?</a:t>
            </a:r>
          </a:p>
          <a:p>
            <a:pPr marL="582930" indent="-514350">
              <a:buNone/>
            </a:pPr>
            <a:r>
              <a:rPr lang="en-US" sz="3200" dirty="0" smtClean="0"/>
              <a:t>because mosquitos carried the disease and bit people and it spread around</a:t>
            </a:r>
            <a:endParaRPr lang="en-US" sz="3200" b="1" dirty="0" smtClean="0"/>
          </a:p>
          <a:p>
            <a:pPr marL="582930" indent="-514350">
              <a:buNone/>
            </a:pPr>
            <a:endParaRPr lang="en-US" dirty="0" smtClean="0"/>
          </a:p>
          <a:p>
            <a:pPr marL="582930" indent="-514350">
              <a:buAutoNum type="arabicPlain" startAt="2"/>
            </a:pPr>
            <a:endParaRPr lang="en-US" sz="2800" dirty="0"/>
          </a:p>
        </p:txBody>
      </p:sp>
      <p:pic>
        <p:nvPicPr>
          <p:cNvPr id="13" name="Content Placeholder 12" descr="download.jpg"/>
          <p:cNvPicPr>
            <a:picLocks noGrp="1" noChangeAspect="1"/>
          </p:cNvPicPr>
          <p:nvPr>
            <p:ph sz="half" idx="2"/>
          </p:nvPr>
        </p:nvPicPr>
        <p:blipFill>
          <a:blip r:embed="rId2" cstate="print"/>
          <a:stretch>
            <a:fillRect/>
          </a:stretch>
        </p:blipFill>
        <p:spPr>
          <a:xfrm>
            <a:off x="4648200" y="1219200"/>
            <a:ext cx="4038600" cy="4572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4" name="Content Placeholder 3" descr="Aedes_aegypti_E-A-Goeldi_1905.jpg"/>
          <p:cNvPicPr>
            <a:picLocks noGrp="1" noChangeAspect="1"/>
          </p:cNvPicPr>
          <p:nvPr>
            <p:ph sz="half" idx="1"/>
          </p:nvPr>
        </p:nvPicPr>
        <p:blipFill>
          <a:blip r:embed="rId2" cstate="print"/>
          <a:stretch>
            <a:fillRect/>
          </a:stretch>
        </p:blipFill>
        <p:spPr>
          <a:xfrm>
            <a:off x="304800" y="1676400"/>
            <a:ext cx="4572000" cy="5029200"/>
          </a:xfrm>
        </p:spPr>
      </p:pic>
      <p:sp>
        <p:nvSpPr>
          <p:cNvPr id="6" name="Content Placeholder 5"/>
          <p:cNvSpPr>
            <a:spLocks noGrp="1"/>
          </p:cNvSpPr>
          <p:nvPr>
            <p:ph sz="half" idx="2"/>
          </p:nvPr>
        </p:nvSpPr>
        <p:spPr/>
        <p:txBody>
          <a:bodyPr/>
          <a:lstStyle/>
          <a:p>
            <a:r>
              <a:rPr lang="en-US" dirty="0" smtClean="0"/>
              <a:t>Adults of the yellow fever mosquito</a:t>
            </a:r>
            <a:r>
              <a:rPr lang="en-US" i="1" dirty="0" smtClean="0"/>
              <a:t>Aedes aegypti</a:t>
            </a:r>
            <a:r>
              <a:rPr lang="en-US" dirty="0" smtClean="0"/>
              <a:t>. The male on the left, females on the right. Only the female mosquito bites can transmit the disease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images (3).jpg"/>
          <p:cNvPicPr>
            <a:picLocks noGrp="1" noChangeAspect="1"/>
          </p:cNvPicPr>
          <p:nvPr>
            <p:ph sz="half" idx="1"/>
          </p:nvPr>
        </p:nvPicPr>
        <p:blipFill>
          <a:blip r:embed="rId2" cstate="print"/>
          <a:stretch>
            <a:fillRect/>
          </a:stretch>
        </p:blipFill>
        <p:spPr>
          <a:xfrm>
            <a:off x="228600" y="2133600"/>
            <a:ext cx="4424199" cy="4419600"/>
          </a:xfrm>
          <a:prstGeom prst="rect">
            <a:avLst/>
          </a:prstGeom>
          <a:ln w="88900" cap="sq" cmpd="thickThin">
            <a:solidFill>
              <a:srgbClr val="000000"/>
            </a:solidFill>
            <a:prstDash val="solid"/>
            <a:miter lim="800000"/>
          </a:ln>
          <a:effectLst>
            <a:innerShdw blurRad="76200">
              <a:srgbClr val="000000"/>
            </a:innerShdw>
          </a:effectLst>
        </p:spPr>
      </p:pic>
      <p:pic>
        <p:nvPicPr>
          <p:cNvPr id="6" name="Content Placeholder 5" descr="images (4).jpg"/>
          <p:cNvPicPr>
            <a:picLocks noGrp="1" noChangeAspect="1"/>
          </p:cNvPicPr>
          <p:nvPr>
            <p:ph sz="half" idx="2"/>
          </p:nvPr>
        </p:nvPicPr>
        <p:blipFill>
          <a:blip r:embed="rId3" cstate="print"/>
          <a:stretch>
            <a:fillRect/>
          </a:stretch>
        </p:blipFill>
        <p:spPr>
          <a:xfrm>
            <a:off x="5105400" y="1905000"/>
            <a:ext cx="3733800" cy="447978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325</TotalTime>
  <Words>270</Words>
  <Application>Microsoft Office PowerPoint</Application>
  <PresentationFormat>On-screen Show (4:3)</PresentationFormat>
  <Paragraphs>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Yellow fever </vt:lpstr>
      <vt:lpstr> What is Yellow Fever? </vt:lpstr>
      <vt:lpstr>Where did yellow fever originate ?</vt:lpstr>
      <vt:lpstr>Does yellow fever have a vaccine?</vt:lpstr>
      <vt:lpstr>How do you get yellow fever?</vt:lpstr>
      <vt:lpstr>How can yellow fever be spread?</vt:lpstr>
      <vt:lpstr>How long does yellow fever take to kill you?  </vt:lpstr>
      <vt:lpstr>Slide 8</vt:lpstr>
      <vt:lpstr>Slide 9</vt:lpstr>
      <vt:lpstr>What does yellow fever do? </vt:lpstr>
      <vt:lpstr>http://www.netdoctor.co.uk www.googleimages.com http://wiki.answers.com </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fever</dc:title>
  <dc:creator>hazal kaya chaimae elayane beren saat</dc:creator>
  <cp:lastModifiedBy>hazal kaya chaimae elayane beren saat</cp:lastModifiedBy>
  <cp:revision>3</cp:revision>
  <dcterms:created xsi:type="dcterms:W3CDTF">2012-12-18T00:21:53Z</dcterms:created>
  <dcterms:modified xsi:type="dcterms:W3CDTF">2012-12-19T05:16:56Z</dcterms:modified>
</cp:coreProperties>
</file>