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59B16-CCF1-46AA-9B5E-28A1CE784EC9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52BE4-3E8E-405A-813A-FA55ED9717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52BE4-3E8E-405A-813A-FA55ED9717D2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F38CB56-2443-4B7A-855D-42AE024BB627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E733829-C7BC-4452-9A96-E175751E65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38CB56-2443-4B7A-855D-42AE024BB627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733829-C7BC-4452-9A96-E175751E6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F38CB56-2443-4B7A-855D-42AE024BB627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733829-C7BC-4452-9A96-E175751E6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38CB56-2443-4B7A-855D-42AE024BB627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733829-C7BC-4452-9A96-E175751E6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38CB56-2443-4B7A-855D-42AE024BB627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E733829-C7BC-4452-9A96-E175751E65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38CB56-2443-4B7A-855D-42AE024BB627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733829-C7BC-4452-9A96-E175751E6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38CB56-2443-4B7A-855D-42AE024BB627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733829-C7BC-4452-9A96-E175751E6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38CB56-2443-4B7A-855D-42AE024BB627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733829-C7BC-4452-9A96-E175751E6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38CB56-2443-4B7A-855D-42AE024BB627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733829-C7BC-4452-9A96-E175751E6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38CB56-2443-4B7A-855D-42AE024BB627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733829-C7BC-4452-9A96-E175751E6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38CB56-2443-4B7A-855D-42AE024BB627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733829-C7BC-4452-9A96-E175751E65E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F38CB56-2443-4B7A-855D-42AE024BB627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E733829-C7BC-4452-9A96-E175751E65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frican_trypanosomiasis" TargetMode="External"/><Relationship Id="rId2" Type="http://schemas.openxmlformats.org/officeDocument/2006/relationships/hyperlink" Target="http://www.microbiologybytes.com/introduction/Trypano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en.wikipedia.org/wiki/Glossina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Trypanosomiasis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err="1" smtClean="0"/>
              <a:t>Chau</a:t>
            </a:r>
            <a:r>
              <a:rPr lang="en-US" dirty="0" smtClean="0"/>
              <a:t> </a:t>
            </a:r>
            <a:r>
              <a:rPr lang="en-US" dirty="0" err="1" smtClean="0"/>
              <a:t>Phan</a:t>
            </a:r>
            <a:endParaRPr lang="en-US" dirty="0"/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19200"/>
            <a:ext cx="7924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gency FB" pitchFamily="34" charset="0"/>
              </a:rPr>
              <a:t>This is all the web site that I found the information: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hlinkClick r:id="rId2"/>
              </a:rPr>
              <a:t>http://www.microbiologybytes.com/introduction/Trypano.html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hlinkClick r:id="rId3"/>
              </a:rPr>
              <a:t>http://en.wikipedia.org/wiki/African_trypanosomiasis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hlinkClick r:id="rId4"/>
              </a:rPr>
              <a:t> http://en.wikipedia.org/wiki/Glossina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endParaRPr lang="en-US" sz="3600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276600"/>
            <a:ext cx="624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B0F0"/>
                </a:solidFill>
              </a:rPr>
              <a:t>THE END</a:t>
            </a:r>
            <a:endParaRPr lang="en-US" sz="5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4648200"/>
            <a:ext cx="73152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14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Trypanosomiasis</a:t>
            </a:r>
            <a:r>
              <a:rPr lang="en-US" sz="3200" dirty="0" smtClean="0"/>
              <a:t> is a disease that cause by the fly  that called  Glossina.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This disease affect mostly in Africa.</a:t>
            </a:r>
          </a:p>
          <a:p>
            <a:endParaRPr lang="en-US" sz="3600" dirty="0" smtClean="0"/>
          </a:p>
          <a:p>
            <a:pPr>
              <a:buFont typeface="Arial" pitchFamily="34" charset="0"/>
              <a:buChar char="•"/>
            </a:pPr>
            <a:endParaRPr lang="en-US" sz="3600" dirty="0" smtClean="0"/>
          </a:p>
          <a:p>
            <a:pPr>
              <a:buFont typeface="Arial" pitchFamily="34" charset="0"/>
              <a:buChar char="•"/>
            </a:pPr>
            <a:endParaRPr lang="en-US" sz="3600" dirty="0"/>
          </a:p>
        </p:txBody>
      </p:sp>
      <p:pic>
        <p:nvPicPr>
          <p:cNvPr id="4" name="Picture 3" descr="trypanosomiasi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838200"/>
            <a:ext cx="4729163" cy="3390900"/>
          </a:xfrm>
          <a:prstGeom prst="rect">
            <a:avLst/>
          </a:prstGeom>
        </p:spPr>
      </p:pic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4419600"/>
            <a:ext cx="678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Glossina fly also called  </a:t>
            </a:r>
            <a:r>
              <a:rPr lang="en-US" sz="2400" dirty="0"/>
              <a:t>Tsetse </a:t>
            </a:r>
            <a:r>
              <a:rPr lang="en-US" sz="2400" dirty="0" smtClean="0"/>
              <a:t>fly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This fly mostly live in Africa between </a:t>
            </a:r>
            <a:r>
              <a:rPr lang="en-US" sz="2400" dirty="0"/>
              <a:t> the </a:t>
            </a:r>
            <a:r>
              <a:rPr lang="en-US" sz="2400" dirty="0" smtClean="0"/>
              <a:t>Sahara</a:t>
            </a:r>
            <a:r>
              <a:rPr lang="en-US" sz="2400" dirty="0"/>
              <a:t> and the </a:t>
            </a:r>
            <a:r>
              <a:rPr lang="en-US" sz="2400" dirty="0" smtClean="0"/>
              <a:t>Kalahari deserts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endParaRPr lang="en-US" sz="2400" dirty="0"/>
          </a:p>
        </p:txBody>
      </p:sp>
      <p:pic>
        <p:nvPicPr>
          <p:cNvPr id="3" name="Picture 2" descr="Tsetsemeyers18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838200"/>
            <a:ext cx="5029200" cy="2971800"/>
          </a:xfrm>
          <a:prstGeom prst="rect">
            <a:avLst/>
          </a:prstGeom>
        </p:spPr>
      </p:pic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800600"/>
            <a:ext cx="807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 Thy fly will bite human also they transmitted the blood into human blood  </a:t>
            </a:r>
          </a:p>
        </p:txBody>
      </p:sp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609600"/>
            <a:ext cx="3810000" cy="3276600"/>
          </a:xfrm>
          <a:prstGeom prst="rect">
            <a:avLst/>
          </a:prstGeom>
        </p:spPr>
      </p:pic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6482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The symptoms of the disease is sleeping and sickness.</a:t>
            </a:r>
          </a:p>
        </p:txBody>
      </p:sp>
      <p:pic>
        <p:nvPicPr>
          <p:cNvPr id="3" name="Picture 2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219200"/>
            <a:ext cx="4724400" cy="2762683"/>
          </a:xfrm>
          <a:prstGeom prst="rect">
            <a:avLst/>
          </a:prstGeom>
        </p:spPr>
      </p:pic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800600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This disease affect everyone in Africa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Also this affect animals too.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This disease not spread from human to human. It cause by the fly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" name="Picture 2" descr="brucei_pic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990600"/>
            <a:ext cx="5067300" cy="3295650"/>
          </a:xfrm>
          <a:prstGeom prst="rect">
            <a:avLst/>
          </a:prstGeom>
        </p:spPr>
      </p:pic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ryp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457200"/>
            <a:ext cx="5334000" cy="44338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54864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000" dirty="0" smtClean="0"/>
              <a:t>This is a cycle in a mammal and in the tsetse fly vector </a:t>
            </a:r>
            <a:endParaRPr lang="en-US" sz="2800" dirty="0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setse_map500x44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143000"/>
            <a:ext cx="4013200" cy="2971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66800" y="47244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This a map that the disease live in Africa</a:t>
            </a:r>
            <a:endParaRPr lang="en-US" sz="2400" dirty="0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609600"/>
            <a:ext cx="73152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smtClean="0">
                <a:latin typeface="Batang" pitchFamily="18" charset="-127"/>
                <a:ea typeface="Batang" pitchFamily="18" charset="-127"/>
              </a:rPr>
              <a:t>Covering </a:t>
            </a:r>
            <a:r>
              <a:rPr lang="en-US" sz="3200" dirty="0">
                <a:latin typeface="Batang" pitchFamily="18" charset="-127"/>
                <a:ea typeface="Batang" pitchFamily="18" charset="-127"/>
              </a:rPr>
              <a:t>areas in about 37 countries containing more than 60 million people</a:t>
            </a:r>
            <a:endParaRPr lang="en-US" sz="3200" dirty="0" smtClean="0">
              <a:latin typeface="Batang" pitchFamily="18" charset="-127"/>
              <a:ea typeface="Batang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Batang" pitchFamily="18" charset="-127"/>
                <a:ea typeface="Batang" pitchFamily="18" charset="-127"/>
              </a:rPr>
              <a:t> About </a:t>
            </a:r>
            <a:r>
              <a:rPr lang="en-US" sz="3200" dirty="0">
                <a:latin typeface="Batang" pitchFamily="18" charset="-127"/>
                <a:ea typeface="Batang" pitchFamily="18" charset="-127"/>
              </a:rPr>
              <a:t>48,000 people died of it in 2008</a:t>
            </a:r>
            <a:endParaRPr lang="en-US" sz="3200" dirty="0" smtClean="0">
              <a:latin typeface="Batang" pitchFamily="18" charset="-127"/>
              <a:ea typeface="Batang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Batang" pitchFamily="18" charset="-127"/>
                <a:ea typeface="Batang" pitchFamily="18" charset="-127"/>
              </a:rPr>
              <a:t>The </a:t>
            </a:r>
            <a:r>
              <a:rPr lang="en-US" sz="3200" dirty="0">
                <a:latin typeface="Batang" pitchFamily="18" charset="-127"/>
                <a:ea typeface="Batang" pitchFamily="18" charset="-127"/>
              </a:rPr>
              <a:t>number of reported cases was below 10,000 in 2009</a:t>
            </a: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252</TotalTime>
  <Words>178</Words>
  <Application>Microsoft Office PowerPoint</Application>
  <PresentationFormat>On-screen Show (4:3)</PresentationFormat>
  <Paragraphs>24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Trypanosomiasis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Trypanosomiasis</dc:title>
  <dc:creator>Chau Phan</dc:creator>
  <cp:lastModifiedBy>Chau Phan</cp:lastModifiedBy>
  <cp:revision>15</cp:revision>
  <dcterms:created xsi:type="dcterms:W3CDTF">2012-12-16T23:59:34Z</dcterms:created>
  <dcterms:modified xsi:type="dcterms:W3CDTF">2012-12-17T04:12:10Z</dcterms:modified>
</cp:coreProperties>
</file>