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1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8A993-0135-4216-A91D-38C3A9545211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DD541-2515-4F00-9A55-7EF583C42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8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A74A67-8735-4A05-92F2-075023BB6E5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91BFF22-37D9-44DD-9D0C-F8A244732B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Squire’s Tale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914400"/>
            <a:ext cx="4804573" cy="3197225"/>
          </a:xfrm>
        </p:spPr>
      </p:pic>
      <p:sp>
        <p:nvSpPr>
          <p:cNvPr id="5" name="TextBox 4"/>
          <p:cNvSpPr txBox="1"/>
          <p:nvPr/>
        </p:nvSpPr>
        <p:spPr>
          <a:xfrm>
            <a:off x="2438400" y="4617755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 over heard a Crying Lady Falcon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295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Character description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752600"/>
            <a:ext cx="563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http://csis.pace.edu/grendel/projs4a/squir1.html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5146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Summary of the tale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29718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http://www.cliffsnotes.com/literature/c/the-canterbury-tales/summary-and-analysis/the-squires-prologue-and-tale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1143000"/>
          </a:xfrm>
        </p:spPr>
        <p:txBody>
          <a:bodyPr/>
          <a:lstStyle/>
          <a:p>
            <a:r>
              <a:rPr lang="en-US" dirty="0" smtClean="0"/>
              <a:t>What is a squire’s job?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2438400" cy="4007161"/>
          </a:xfrm>
        </p:spPr>
      </p:pic>
      <p:sp>
        <p:nvSpPr>
          <p:cNvPr id="10" name="TextBox 9"/>
          <p:cNvSpPr txBox="1"/>
          <p:nvPr/>
        </p:nvSpPr>
        <p:spPr>
          <a:xfrm>
            <a:off x="3429000" y="20574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squire’s job is to help the knight put his armor on and fix it if it’s broken. He also carries the knight weapons such as his sword and his shield.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4000"/>
            <a:ext cx="2209800" cy="3558153"/>
          </a:xfrm>
        </p:spPr>
      </p:pic>
      <p:sp>
        <p:nvSpPr>
          <p:cNvPr id="6" name="TextBox 5"/>
          <p:cNvSpPr txBox="1"/>
          <p:nvPr/>
        </p:nvSpPr>
        <p:spPr>
          <a:xfrm>
            <a:off x="3276600" y="27432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Canterbury tales, Chaucer describes the squire as a young handsome man.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9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838200"/>
            <a:ext cx="3352800" cy="4152550"/>
          </a:xfrm>
        </p:spPr>
      </p:pic>
      <p:sp>
        <p:nvSpPr>
          <p:cNvPr id="5" name="TextBox 4"/>
          <p:cNvSpPr txBox="1"/>
          <p:nvPr/>
        </p:nvSpPr>
        <p:spPr>
          <a:xfrm>
            <a:off x="2667000" y="5495514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King </a:t>
            </a:r>
            <a:r>
              <a:rPr lang="en-US" dirty="0" err="1" smtClean="0"/>
              <a:t>Cambuskan</a:t>
            </a:r>
            <a:r>
              <a:rPr lang="en-US" dirty="0" smtClean="0"/>
              <a:t>, A noble 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609601"/>
            <a:ext cx="2012697" cy="2971799"/>
          </a:xfrm>
        </p:spPr>
      </p:pic>
      <p:sp>
        <p:nvSpPr>
          <p:cNvPr id="5" name="TextBox 4"/>
          <p:cNvSpPr txBox="1"/>
          <p:nvPr/>
        </p:nvSpPr>
        <p:spPr>
          <a:xfrm>
            <a:off x="2971800" y="762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Princess </a:t>
            </a:r>
            <a:r>
              <a:rPr lang="en-US" dirty="0" err="1" smtClean="0"/>
              <a:t>Canace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727" y="3029296"/>
            <a:ext cx="2209800" cy="30937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994660"/>
            <a:ext cx="2032697" cy="3093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35848" y="2355089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 two brothers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38200"/>
            <a:ext cx="6858000" cy="3975316"/>
          </a:xfrm>
        </p:spPr>
      </p:pic>
      <p:sp>
        <p:nvSpPr>
          <p:cNvPr id="5" name="TextBox 4"/>
          <p:cNvSpPr txBox="1"/>
          <p:nvPr/>
        </p:nvSpPr>
        <p:spPr>
          <a:xfrm>
            <a:off x="1600200" y="5172302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feast was happening in King </a:t>
            </a:r>
            <a:r>
              <a:rPr lang="en-US" dirty="0" err="1" smtClean="0"/>
              <a:t>Cambuskan’s</a:t>
            </a:r>
            <a:r>
              <a:rPr lang="en-US" dirty="0" smtClean="0"/>
              <a:t> castle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85800"/>
            <a:ext cx="2514600" cy="3196954"/>
          </a:xfrm>
        </p:spPr>
      </p:pic>
      <p:sp>
        <p:nvSpPr>
          <p:cNvPr id="5" name="TextBox 4"/>
          <p:cNvSpPr txBox="1"/>
          <p:nvPr/>
        </p:nvSpPr>
        <p:spPr>
          <a:xfrm>
            <a:off x="3429000" y="12192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unknown knight came to the feast bearing a gift from King </a:t>
            </a:r>
            <a:r>
              <a:rPr lang="en-US" dirty="0" err="1" smtClean="0"/>
              <a:t>Araby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14600"/>
            <a:ext cx="3482627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8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38200"/>
            <a:ext cx="3810000" cy="3810000"/>
          </a:xfrm>
        </p:spPr>
      </p:pic>
      <p:sp>
        <p:nvSpPr>
          <p:cNvPr id="5" name="TextBox 4"/>
          <p:cNvSpPr txBox="1"/>
          <p:nvPr/>
        </p:nvSpPr>
        <p:spPr>
          <a:xfrm>
            <a:off x="4191000" y="4038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ring</a:t>
            </a:r>
          </a:p>
        </p:txBody>
      </p:sp>
    </p:spTree>
    <p:extLst>
      <p:ext uri="{BB962C8B-B14F-4D97-AF65-F5344CB8AC3E}">
        <p14:creationId xmlns:p14="http://schemas.microsoft.com/office/powerpoint/2010/main" val="384827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90600"/>
            <a:ext cx="5715001" cy="3627607"/>
          </a:xfrm>
        </p:spPr>
      </p:pic>
      <p:sp>
        <p:nvSpPr>
          <p:cNvPr id="5" name="TextBox 4"/>
          <p:cNvSpPr txBox="1"/>
          <p:nvPr/>
        </p:nvSpPr>
        <p:spPr>
          <a:xfrm>
            <a:off x="2895600" y="4848906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ring had a special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70</TotalTime>
  <Words>116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The Squire’s Tale</vt:lpstr>
      <vt:lpstr>What is a squire’s job?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Bear</dc:creator>
  <cp:lastModifiedBy>Chicago Public Schools</cp:lastModifiedBy>
  <cp:revision>7</cp:revision>
  <dcterms:created xsi:type="dcterms:W3CDTF">2014-10-16T21:31:13Z</dcterms:created>
  <dcterms:modified xsi:type="dcterms:W3CDTF">2014-10-17T13:07:56Z</dcterms:modified>
</cp:coreProperties>
</file>