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57" r:id="rId4"/>
    <p:sldId id="261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EFDFC-C9B5-4C9E-AE53-6EEAB8C0028A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96240-BF07-4B8F-81B1-CD70E8BA4D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6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44DD0C-A4FD-44AF-B9BC-40B647EE5662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FECFBDF-8746-407C-9826-4EF93BC5C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CAcQjRw&amp;url=https://www.veniracuento.com/content/otto-autobiografia-de-un-osito-de-peluche&amp;ei=05lFVKLCJcOsyATxjoDADg&amp;bvm=bv.77880786,d.aWw&amp;psig=AFQjCNGg1uoerzSbiyZpbHxR6uqCvRrBOg&amp;ust=141393385144726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chias.edu/faculty/necastro/chaucer/translation/ct/17prt.html" TargetMode="External"/><Relationship Id="rId2" Type="http://schemas.openxmlformats.org/officeDocument/2006/relationships/hyperlink" Target="http://www.cliffsnotes.com/literature/c/the-canterbury-tales/summary-and-analysis/the-prioress-prologue-and-ta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hmoop.com/canterbury-tales-prologue/the-prioress.html" TargetMode="External"/><Relationship Id="rId4" Type="http://schemas.openxmlformats.org/officeDocument/2006/relationships/hyperlink" Target="http://sites.fas.harvard.edu/~chaucer/canttales/pri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w-eating-palestinian-cartoon1.jpg"/>
          <p:cNvPicPr>
            <a:picLocks noChangeAspect="1"/>
          </p:cNvPicPr>
          <p:nvPr/>
        </p:nvPicPr>
        <p:blipFill>
          <a:blip r:embed="rId2" cstate="print">
            <a:lum bright="-20000"/>
          </a:blip>
          <a:stretch>
            <a:fillRect/>
          </a:stretch>
        </p:blipFill>
        <p:spPr>
          <a:xfrm>
            <a:off x="381001" y="0"/>
            <a:ext cx="828894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" pitchFamily="66" charset="0"/>
              </a:rPr>
              <a:t>		</a:t>
            </a:r>
            <a:br>
              <a:rPr lang="en-US" dirty="0" smtClean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Bradley Hand ITC" pitchFamily="66" charset="0"/>
              </a:rPr>
              <a:t>		The Prioress’s Tale </a:t>
            </a:r>
            <a:endParaRPr lang="en-US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3048000"/>
            <a:ext cx="34290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Bradley Hand ITC" pitchFamily="66" charset="0"/>
              </a:rPr>
              <a:t>By: Suman Askari </a:t>
            </a:r>
            <a:endParaRPr lang="en-US" sz="24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04800"/>
            <a:ext cx="2873085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 </a:t>
            </a:r>
            <a:r>
              <a:rPr lang="en-US" b="1" dirty="0" smtClean="0">
                <a:solidFill>
                  <a:srgbClr val="7030A0"/>
                </a:solidFill>
              </a:rPr>
              <a:t>Job Description 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A prioress was the head </a:t>
            </a:r>
          </a:p>
          <a:p>
            <a:pPr>
              <a:buNone/>
            </a:pPr>
            <a:r>
              <a:rPr lang="en-US" sz="2800" dirty="0" smtClean="0"/>
              <a:t>of a group of nuns. She was</a:t>
            </a:r>
          </a:p>
          <a:p>
            <a:pPr>
              <a:buNone/>
            </a:pPr>
            <a:r>
              <a:rPr lang="en-US" sz="2800" dirty="0" smtClean="0"/>
              <a:t>responsible for managing </a:t>
            </a:r>
          </a:p>
          <a:p>
            <a:pPr>
              <a:buNone/>
            </a:pPr>
            <a:r>
              <a:rPr lang="en-US" sz="2800" dirty="0" smtClean="0"/>
              <a:t>the activities of the nuns,</a:t>
            </a:r>
          </a:p>
          <a:p>
            <a:pPr>
              <a:buNone/>
            </a:pPr>
            <a:r>
              <a:rPr lang="en-US" sz="2800" dirty="0" smtClean="0"/>
              <a:t> both religious and not. She administered discipline,</a:t>
            </a:r>
          </a:p>
          <a:p>
            <a:pPr>
              <a:buNone/>
            </a:pPr>
            <a:r>
              <a:rPr lang="en-US" sz="2800" dirty="0" smtClean="0"/>
              <a:t>made decisions on housing, work.</a:t>
            </a:r>
          </a:p>
          <a:p>
            <a:pPr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6"/>
              </a:solidFill>
            </a:endParaRPr>
          </a:p>
        </p:txBody>
      </p:sp>
      <p:pic>
        <p:nvPicPr>
          <p:cNvPr id="6" name="Picture 5" descr="imagesBFD7NJ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066800"/>
            <a:ext cx="3733800" cy="2419350"/>
          </a:xfrm>
          <a:prstGeom prst="rect">
            <a:avLst/>
          </a:prstGeom>
        </p:spPr>
      </p:pic>
      <p:pic>
        <p:nvPicPr>
          <p:cNvPr id="8" name="Picture 7" descr="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343400"/>
            <a:ext cx="38100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RD29fWHz2Zcd3Z7HmhApdpe6rT6YJ9yFth2eNR6cqhYyGv9bV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362200"/>
            <a:ext cx="2971800" cy="213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Character Description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Jew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62000" y="2590800"/>
            <a:ext cx="2362200" cy="1783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http://t3.gstatic.com/images?q=tbn:ANd9GcR9Wyj25JcL_FJBQF7-4HQI-CKZ3Ywq3-sM8MxxTpvEGAJ_jjkVK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685800"/>
            <a:ext cx="2200275" cy="1676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3352800" y="25146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Narrator of the story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4724400"/>
            <a:ext cx="7010400" cy="1905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Who is Prioress?</a:t>
            </a:r>
          </a:p>
          <a:p>
            <a:pPr algn="ctr"/>
            <a:r>
              <a:rPr lang="en-US" dirty="0" smtClean="0"/>
              <a:t>Prioress is a woman. She has all these funny habits, like singing through her nose, speaking incorrect French, and eating so carefully that she never spills a drop. Her story is of a child killed by Jews, a common theme in medieval Christianity.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the story…</a:t>
            </a:r>
            <a:endParaRPr lang="en-US" dirty="0"/>
          </a:p>
        </p:txBody>
      </p:sp>
      <p:pic>
        <p:nvPicPr>
          <p:cNvPr id="4" name="Content Placeholder 3" descr="pilgri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3886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4953000" y="2209800"/>
            <a:ext cx="3276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Jews in front of the Christian school</a:t>
            </a:r>
            <a:endParaRPr lang="en-US" dirty="0"/>
          </a:p>
        </p:txBody>
      </p:sp>
      <p:pic>
        <p:nvPicPr>
          <p:cNvPr id="7" name="Content Placeholder 3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191000"/>
            <a:ext cx="3733800" cy="1752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14400" y="6096000"/>
            <a:ext cx="3276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Kid learned new poem  called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“Alma Redemptoris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505200"/>
            <a:ext cx="3276600" cy="1828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105400" y="5562600"/>
            <a:ext cx="3505200" cy="9906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Singing the new song  boy learned in school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43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609600"/>
            <a:ext cx="3657600" cy="20123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le 4"/>
          <p:cNvSpPr/>
          <p:nvPr/>
        </p:nvSpPr>
        <p:spPr>
          <a:xfrm rot="21194699">
            <a:off x="1261604" y="2932731"/>
            <a:ext cx="3276600" cy="914400"/>
          </a:xfrm>
          <a:prstGeom prst="round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Satan telling Jews to kill that  7 year kid </a:t>
            </a:r>
            <a:endParaRPr lang="en-US" dirty="0"/>
          </a:p>
        </p:txBody>
      </p:sp>
      <p:pic>
        <p:nvPicPr>
          <p:cNvPr id="7" name="Picture 6" descr="arts-graphics-2005_1167290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09600"/>
            <a:ext cx="3276600" cy="2105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 rot="532593">
            <a:off x="5638800" y="3124200"/>
            <a:ext cx="2971800" cy="914400"/>
          </a:xfrm>
          <a:prstGeom prst="roundRect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Looking for her missing child</a:t>
            </a:r>
            <a:endParaRPr lang="en-US" dirty="0"/>
          </a:p>
        </p:txBody>
      </p:sp>
      <p:pic>
        <p:nvPicPr>
          <p:cNvPr id="9" name="Picture 8" descr="coffin-box-op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4343400"/>
            <a:ext cx="6172200" cy="1447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733800" y="5943600"/>
            <a:ext cx="2895600" cy="6096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Buried   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I learned from the story….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learned that if you hate someone doesn't mean you have to kill him/her. God is always watching you and no matter what happen God is watching and he will always help you.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http://www.cliffsnotes.com/literature/c/the-canterbury-tales/summary-and-analysis/the-prioress-prologue-and-tale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https://machias.edu/faculty/necastro/chaucer/translation/ct/17prt.html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http://sites.fas.harvard.edu/~chaucer/canttales/priort/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http://www.shmoop.com/canterbury-tales-prologue/the-prioress.html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319</TotalTime>
  <Words>191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     The Prioress’s Tale </vt:lpstr>
      <vt:lpstr> Job Description </vt:lpstr>
      <vt:lpstr> Character Description       </vt:lpstr>
      <vt:lpstr>Beginning of the story…</vt:lpstr>
      <vt:lpstr>PowerPoint Presentation</vt:lpstr>
      <vt:lpstr>What I learned from the story…. </vt:lpstr>
      <vt:lpstr>  Resources 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Prioress’s Tale</dc:title>
  <dc:creator>Th</dc:creator>
  <cp:lastModifiedBy>Chicago Public Schools</cp:lastModifiedBy>
  <cp:revision>32</cp:revision>
  <dcterms:created xsi:type="dcterms:W3CDTF">2014-10-15T16:45:42Z</dcterms:created>
  <dcterms:modified xsi:type="dcterms:W3CDTF">2014-10-22T12:56:54Z</dcterms:modified>
</cp:coreProperties>
</file>