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442109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3" name="Shape 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1" name="Shape 14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7" name="Shape 1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0" name="Shape 1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1" name="Shape 1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6" name="Shape 11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1" name="Shape 12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6" name="Shape 1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6" name="Shape 1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rgbClr val="37D4FF"/>
            </a:gs>
            <a:gs pos="25000">
              <a:srgbClr val="2BCEFE"/>
            </a:gs>
            <a:gs pos="100000">
              <a:srgbClr val="002E3F"/>
            </a:gs>
          </a:gsLst>
          <a:path path="circle">
            <a:fillToRect l="50000" t="50000" r="50000" b="50000"/>
          </a:path>
          <a:tileRect/>
        </a:gradFill>
        <a:effectLst/>
      </p:bgPr>
    </p:bg>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indent="0" algn="r" rtl="0">
              <a:spcBef>
                <a:spcPts val="0"/>
              </a:spcBef>
              <a:buClr>
                <a:srgbClr val="53ECF3"/>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7" name="Shape 17"/>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20" indent="0" algn="r" rtl="0">
              <a:spcBef>
                <a:spcPts val="520"/>
              </a:spcBef>
              <a:buClr>
                <a:schemeClr val="accent3"/>
              </a:buClr>
              <a:buFont typeface="Noto Symbol"/>
              <a:buNone/>
              <a:defRPr/>
            </a:lvl1pPr>
            <a:lvl2pPr marL="457200" marR="0" indent="0" algn="ctr" rtl="0">
              <a:spcBef>
                <a:spcPts val="480"/>
              </a:spcBef>
              <a:buClr>
                <a:schemeClr val="accent1"/>
              </a:buClr>
              <a:buFont typeface="Noto Symbol"/>
              <a:buNone/>
              <a:defRPr/>
            </a:lvl2pPr>
            <a:lvl3pPr marL="914400" marR="0" indent="0" algn="ctr" rtl="0">
              <a:spcBef>
                <a:spcPts val="420"/>
              </a:spcBef>
              <a:buClr>
                <a:schemeClr val="accent2"/>
              </a:buClr>
              <a:buFont typeface="Noto Symbol"/>
              <a:buNone/>
              <a:defRPr/>
            </a:lvl3pPr>
            <a:lvl4pPr marL="1371600" marR="0" indent="0" algn="ctr" rtl="0">
              <a:spcBef>
                <a:spcPts val="400"/>
              </a:spcBef>
              <a:buClr>
                <a:schemeClr val="accent3"/>
              </a:buClr>
              <a:buFont typeface="Noto Symbol"/>
              <a:buNone/>
              <a:defRPr/>
            </a:lvl4pPr>
            <a:lvl5pPr marL="1828800" marR="0" indent="0" algn="ctr" rtl="0">
              <a:spcBef>
                <a:spcPts val="400"/>
              </a:spcBef>
              <a:buClr>
                <a:schemeClr val="accent4"/>
              </a:buClr>
              <a:buFont typeface="Noto Symbol"/>
              <a:buNone/>
              <a:defRPr/>
            </a:lvl5pPr>
            <a:lvl6pPr marL="2286000" marR="0" indent="0" algn="ctr" rtl="0">
              <a:spcBef>
                <a:spcPts val="360"/>
              </a:spcBef>
              <a:buClr>
                <a:schemeClr val="accent5"/>
              </a:buClr>
              <a:buFont typeface="Noto Symbol"/>
              <a:buNone/>
              <a:defRPr/>
            </a:lvl6pPr>
            <a:lvl7pPr marL="2743200" marR="0" indent="0" algn="ctr" rtl="0">
              <a:spcBef>
                <a:spcPts val="320"/>
              </a:spcBef>
              <a:buClr>
                <a:schemeClr val="accent6"/>
              </a:buClr>
              <a:buFont typeface="Noto Symbol"/>
              <a:buNone/>
              <a:defRPr/>
            </a:lvl7pPr>
            <a:lvl8pPr marL="3200400" marR="0" indent="0" algn="ctr" rtl="0">
              <a:spcBef>
                <a:spcPts val="320"/>
              </a:spcBef>
              <a:buClr>
                <a:schemeClr val="lt2"/>
              </a:buClr>
              <a:buFont typeface="Merriweather"/>
              <a:buNone/>
              <a:defRPr/>
            </a:lvl8pPr>
            <a:lvl9pPr marL="3657600" marR="0" indent="0" algn="ctr" rtl="0">
              <a:spcBef>
                <a:spcPts val="280"/>
              </a:spcBef>
              <a:buClr>
                <a:schemeClr val="lt2"/>
              </a:buClr>
              <a:buFont typeface="Merriweather"/>
              <a:buNone/>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377439" y="15239"/>
            <a:ext cx="4389119" cy="8229600"/>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79" name="Shape 7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5052218" y="2491582"/>
            <a:ext cx="5211763" cy="20574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861218" y="510382"/>
            <a:ext cx="5211763" cy="6019799"/>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85" name="Shape 85"/>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7" name="Shape 87"/>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37D4FF"/>
            </a:gs>
            <a:gs pos="25000">
              <a:srgbClr val="2BCEFE"/>
            </a:gs>
            <a:gs pos="100000">
              <a:srgbClr val="002E3F"/>
            </a:gs>
          </a:gsLst>
          <a:path path="circle">
            <a:fillToRect l="50000" t="50000" r="50000" b="50000"/>
          </a:path>
          <a:tileRect/>
        </a:gra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530352" y="1316736"/>
            <a:ext cx="7772400" cy="1362455"/>
          </a:xfrm>
          <a:prstGeom prst="rect">
            <a:avLst/>
          </a:prstGeom>
          <a:noFill/>
          <a:ln>
            <a:noFill/>
          </a:ln>
        </p:spPr>
        <p:txBody>
          <a:bodyPr lIns="91425" tIns="91425" rIns="91425" bIns="91425" anchor="b" anchorCtr="0"/>
          <a:lstStyle>
            <a:lvl1pPr algn="l" rtl="0">
              <a:spcBef>
                <a:spcPts val="0"/>
              </a:spcBef>
              <a:buClr>
                <a:srgbClr val="54EEC5"/>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530352" y="2704664"/>
            <a:ext cx="7772400" cy="1509711"/>
          </a:xfrm>
          <a:prstGeom prst="rect">
            <a:avLst/>
          </a:prstGeom>
          <a:noFill/>
          <a:ln>
            <a:noFill/>
          </a:ln>
        </p:spPr>
        <p:txBody>
          <a:bodyPr lIns="91425" tIns="91425" rIns="91425" bIns="91425" anchor="t" anchorCtr="0"/>
          <a:lstStyle>
            <a:lvl1pPr marL="0" indent="0" rtl="0">
              <a:spcBef>
                <a:spcPts val="0"/>
              </a:spcBef>
              <a:buClr>
                <a:schemeClr val="lt1"/>
              </a:buClr>
              <a:buFont typeface="Merriweather"/>
              <a:buNone/>
              <a:defRPr/>
            </a:lvl1pPr>
            <a:lvl2pPr rtl="0">
              <a:spcBef>
                <a:spcPts val="0"/>
              </a:spcBef>
              <a:buClr>
                <a:schemeClr val="lt1"/>
              </a:buClr>
              <a:buFont typeface="Merriweather"/>
              <a:buNone/>
              <a:defRPr/>
            </a:lvl2pPr>
            <a:lvl3pPr rtl="0">
              <a:spcBef>
                <a:spcPts val="0"/>
              </a:spcBef>
              <a:buClr>
                <a:schemeClr val="lt1"/>
              </a:buClr>
              <a:buFont typeface="Merriweather"/>
              <a:buNone/>
              <a:defRPr/>
            </a:lvl3pPr>
            <a:lvl4pPr rtl="0">
              <a:spcBef>
                <a:spcPts val="0"/>
              </a:spcBef>
              <a:buClr>
                <a:schemeClr val="lt1"/>
              </a:buClr>
              <a:buFont typeface="Merriweather"/>
              <a:buNone/>
              <a:defRPr/>
            </a:lvl4pPr>
            <a:lvl5pPr rtl="0">
              <a:spcBef>
                <a:spcPts val="0"/>
              </a:spcBef>
              <a:buClr>
                <a:schemeClr val="lt1"/>
              </a:buClr>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457200" y="1855248"/>
            <a:ext cx="4040187" cy="659352"/>
          </a:xfrm>
          <a:prstGeom prst="rect">
            <a:avLst/>
          </a:prstGeom>
          <a:noFill/>
          <a:ln>
            <a:noFill/>
          </a:ln>
        </p:spPr>
        <p:txBody>
          <a:bodyPr lIns="91425" tIns="91425" rIns="91425" bIns="91425" anchor="ctr" anchorCtr="0"/>
          <a:lstStyle>
            <a:lvl1pPr marL="0" indent="0" rtl="0">
              <a:spcBef>
                <a:spcPts val="0"/>
              </a:spcBef>
              <a:buClr>
                <a:schemeClr val="dk2"/>
              </a:buClr>
              <a:buFont typeface="Merriweather"/>
              <a:buNone/>
              <a:defRPr/>
            </a:lvl1pPr>
            <a:lvl2pPr rtl="0">
              <a:spcBef>
                <a:spcPts val="0"/>
              </a:spcBef>
              <a:buFont typeface="Merriweather"/>
              <a:buNone/>
              <a:defRPr/>
            </a:lvl2pPr>
            <a:lvl3pPr rtl="0">
              <a:spcBef>
                <a:spcPts val="0"/>
              </a:spcBef>
              <a:buFont typeface="Merriweather"/>
              <a:buNone/>
              <a:defRPr/>
            </a:lvl3pPr>
            <a:lvl4pPr rtl="0">
              <a:spcBef>
                <a:spcPts val="0"/>
              </a:spcBef>
              <a:buFont typeface="Merriweather"/>
              <a:buNone/>
              <a:defRPr/>
            </a:lvl4pPr>
            <a:lvl5pPr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2"/>
          </p:nvPr>
        </p:nvSpPr>
        <p:spPr>
          <a:xfrm>
            <a:off x="4645025" y="1859757"/>
            <a:ext cx="4041774" cy="654843"/>
          </a:xfrm>
          <a:prstGeom prst="rect">
            <a:avLst/>
          </a:prstGeom>
          <a:noFill/>
          <a:ln>
            <a:noFill/>
          </a:ln>
        </p:spPr>
        <p:txBody>
          <a:bodyPr lIns="91425" tIns="91425" rIns="91425" bIns="91425" anchor="ctr" anchorCtr="0"/>
          <a:lstStyle>
            <a:lvl1pPr marL="0" indent="0" rtl="0">
              <a:spcBef>
                <a:spcPts val="0"/>
              </a:spcBef>
              <a:buClr>
                <a:schemeClr val="dk2"/>
              </a:buClr>
              <a:buFont typeface="Merriweather"/>
              <a:buNone/>
              <a:defRPr/>
            </a:lvl1pPr>
            <a:lvl2pPr rtl="0">
              <a:spcBef>
                <a:spcPts val="0"/>
              </a:spcBef>
              <a:buFont typeface="Merriweather"/>
              <a:buNone/>
              <a:defRPr/>
            </a:lvl2pPr>
            <a:lvl3pPr rtl="0">
              <a:spcBef>
                <a:spcPts val="0"/>
              </a:spcBef>
              <a:buFont typeface="Merriweather"/>
              <a:buNone/>
              <a:defRPr/>
            </a:lvl3pPr>
            <a:lvl4pPr rtl="0">
              <a:spcBef>
                <a:spcPts val="0"/>
              </a:spcBef>
              <a:buFont typeface="Merriweather"/>
              <a:buNone/>
              <a:defRPr/>
            </a:lvl4pPr>
            <a:lvl5pPr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3"/>
          </p:nvPr>
        </p:nvSpPr>
        <p:spPr>
          <a:xfrm>
            <a:off x="457200" y="2514600"/>
            <a:ext cx="4040187"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4"/>
          </p:nvPr>
        </p:nvSpPr>
        <p:spPr>
          <a:xfrm>
            <a:off x="4645025" y="2514600"/>
            <a:ext cx="4041774"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85800" y="514352"/>
            <a:ext cx="2743199" cy="1162049"/>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685800" y="1676400"/>
            <a:ext cx="2743199" cy="4572000"/>
          </a:xfrm>
          <a:prstGeom prst="rect">
            <a:avLst/>
          </a:prstGeom>
          <a:noFill/>
          <a:ln>
            <a:noFill/>
          </a:ln>
        </p:spPr>
        <p:txBody>
          <a:bodyPr lIns="91425" tIns="91425" rIns="91425" bIns="91425" anchor="t" anchorCtr="0"/>
          <a:lstStyle>
            <a:lvl1pPr marL="0" indent="0" algn="l" rtl="0">
              <a:spcBef>
                <a:spcPts val="0"/>
              </a:spcBef>
              <a:buFont typeface="Merriweather"/>
              <a:buNone/>
              <a:defRPr/>
            </a:lvl1pPr>
            <a:lvl2pPr indent="0" algn="l" rtl="0">
              <a:spcBef>
                <a:spcPts val="0"/>
              </a:spcBef>
              <a:buFont typeface="Merriweather"/>
              <a:buNone/>
              <a:defRPr/>
            </a:lvl2pPr>
            <a:lvl3pPr indent="0" algn="l" rtl="0">
              <a:spcBef>
                <a:spcPts val="0"/>
              </a:spcBef>
              <a:buFont typeface="Merriweather"/>
              <a:buNone/>
              <a:defRPr/>
            </a:lvl3pPr>
            <a:lvl4pPr indent="0" algn="l" rtl="0">
              <a:spcBef>
                <a:spcPts val="0"/>
              </a:spcBef>
              <a:buFont typeface="Merriweather"/>
              <a:buNone/>
              <a:defRPr/>
            </a:lvl4pPr>
            <a:lvl5pPr indent="0" algn="l"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2"/>
          </p:nvPr>
        </p:nvSpPr>
        <p:spPr>
          <a:xfrm>
            <a:off x="3575050" y="1676400"/>
            <a:ext cx="5111750" cy="4572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p:nvPr/>
        </p:nvSpPr>
        <p:spPr>
          <a:xfrm rot="-10380000" flipH="1">
            <a:off x="3165753" y="1108076"/>
            <a:ext cx="5257800" cy="4114799"/>
          </a:xfrm>
          <a:prstGeom prst="snipRoundRect">
            <a:avLst>
              <a:gd name="adj1" fmla="val 0"/>
              <a:gd name="adj2" fmla="val 3646"/>
            </a:avLst>
          </a:prstGeom>
          <a:solidFill>
            <a:srgbClr val="FFFFFF"/>
          </a:solidFill>
          <a:ln w="9525" cap="rnd">
            <a:solidFill>
              <a:srgbClr val="C0C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Merriweather"/>
              <a:ea typeface="Merriweather"/>
              <a:cs typeface="Merriweather"/>
              <a:sym typeface="Merriweather"/>
            </a:endParaRPr>
          </a:p>
        </p:txBody>
      </p:sp>
      <p:sp>
        <p:nvSpPr>
          <p:cNvPr id="67" name="Shape 67"/>
          <p:cNvSpPr/>
          <p:nvPr/>
        </p:nvSpPr>
        <p:spPr>
          <a:xfrm rot="-10379999" flipH="1">
            <a:off x="8004134" y="5359769"/>
            <a:ext cx="155447" cy="155447"/>
          </a:xfrm>
          <a:prstGeom prst="rtTriangle">
            <a:avLst/>
          </a:prstGeom>
          <a:solidFill>
            <a:srgbClr val="FFFFFF"/>
          </a:solidFill>
          <a:ln w="12700" cap="flat">
            <a:solidFill>
              <a:srgbClr val="FFFFFF"/>
            </a:solidFill>
            <a:prstDash val="solid"/>
            <a:bevel/>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Merriweather"/>
              <a:ea typeface="Merriweather"/>
              <a:cs typeface="Merriweather"/>
              <a:sym typeface="Merriweather"/>
            </a:endParaRPr>
          </a:p>
        </p:txBody>
      </p:sp>
      <p:sp>
        <p:nvSpPr>
          <p:cNvPr id="68" name="Shape 68"/>
          <p:cNvSpPr txBox="1">
            <a:spLocks noGrp="1"/>
          </p:cNvSpPr>
          <p:nvPr>
            <p:ph type="title"/>
          </p:nvPr>
        </p:nvSpPr>
        <p:spPr>
          <a:xfrm>
            <a:off x="609600" y="1176995"/>
            <a:ext cx="2212848" cy="158262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a:off x="609600" y="2828784"/>
            <a:ext cx="2209799" cy="2179320"/>
          </a:xfrm>
          <a:prstGeom prst="rect">
            <a:avLst/>
          </a:prstGeom>
          <a:noFill/>
          <a:ln>
            <a:noFill/>
          </a:ln>
        </p:spPr>
        <p:txBody>
          <a:bodyPr lIns="91425" tIns="91425" rIns="91425" bIns="91425" anchor="t" anchorCtr="0"/>
          <a:lstStyle>
            <a:lvl1pPr marL="0" indent="0" algn="l" rtl="0">
              <a:spcBef>
                <a:spcPts val="250"/>
              </a:spcBef>
              <a:buFont typeface="Merriweathe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8077200" y="6356350"/>
            <a:ext cx="609599"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a:spLocks noGrp="1"/>
          </p:cNvSpPr>
          <p:nvPr>
            <p:ph type="pic" idx="2"/>
          </p:nvPr>
        </p:nvSpPr>
        <p:spPr>
          <a:xfrm rot="420000">
            <a:off x="3485792" y="1199516"/>
            <a:ext cx="4617719" cy="3931919"/>
          </a:xfrm>
          <a:prstGeom prst="rect">
            <a:avLst/>
          </a:prstGeom>
          <a:solidFill>
            <a:schemeClr val="lt2"/>
          </a:solidFill>
          <a:ln w="9525" cap="rnd">
            <a:solidFill>
              <a:srgbClr val="C0C0C0"/>
            </a:solidFill>
            <a:prstDash val="solid"/>
            <a:round/>
            <a:headEnd type="none" w="med" len="med"/>
            <a:tailEnd type="none" w="med" len="med"/>
          </a:ln>
        </p:spPr>
      </p:sp>
      <p:sp>
        <p:nvSpPr>
          <p:cNvPr id="74" name="Shape 74"/>
          <p:cNvSpPr/>
          <p:nvPr/>
        </p:nvSpPr>
        <p:spPr>
          <a:xfrm rot="10800000" flipH="1">
            <a:off x="-9525" y="5816600"/>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1476AB">
                  <a:alpha val="44705"/>
                </a:srgbClr>
              </a:gs>
              <a:gs pos="100000">
                <a:srgbClr val="0CE0EC">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75" name="Shape 75"/>
          <p:cNvSpPr/>
          <p:nvPr/>
        </p:nvSpPr>
        <p:spPr>
          <a:xfrm rot="10800000" flipH="1">
            <a:off x="4381500" y="6219825"/>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18A7B0">
                  <a:alpha val="29803"/>
                </a:srgbClr>
              </a:gs>
              <a:gs pos="80000">
                <a:srgbClr val="0993DD">
                  <a:alpha val="44705"/>
                </a:srgbClr>
              </a:gs>
              <a:gs pos="100000">
                <a:srgbClr val="0993DD">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4"/>
        <p:cNvGrpSpPr/>
        <p:nvPr/>
      </p:nvGrpSpPr>
      <p:grpSpPr>
        <a:xfrm>
          <a:off x="0" y="0"/>
          <a:ext cx="0" cy="0"/>
          <a:chOff x="0" y="0"/>
          <a:chExt cx="0" cy="0"/>
        </a:xfrm>
      </p:grpSpPr>
      <p:sp>
        <p:nvSpPr>
          <p:cNvPr id="5" name="Shape 5"/>
          <p:cNvSpPr/>
          <p:nvPr/>
        </p:nvSpPr>
        <p:spPr>
          <a:xfrm>
            <a:off x="-9525" y="-7144"/>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1476AB">
                  <a:alpha val="44705"/>
                </a:srgbClr>
              </a:gs>
              <a:gs pos="100000">
                <a:srgbClr val="0CE0EC">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6" name="Shape 6"/>
          <p:cNvSpPr/>
          <p:nvPr/>
        </p:nvSpPr>
        <p:spPr>
          <a:xfrm>
            <a:off x="4381500" y="-7144"/>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18A7B0">
                  <a:alpha val="29803"/>
                </a:srgbClr>
              </a:gs>
              <a:gs pos="80000">
                <a:srgbClr val="0993DD">
                  <a:alpha val="44705"/>
                </a:srgbClr>
              </a:gs>
              <a:gs pos="100000">
                <a:srgbClr val="0993DD">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7" name="Shape 7"/>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indent="0" algn="l" rtl="0">
              <a:spcBef>
                <a:spcPts val="0"/>
              </a:spcBef>
              <a:buClr>
                <a:schemeClr val="dk2"/>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 name="Shape 8"/>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marR="0" indent="-117475" algn="l" rtl="0">
              <a:spcBef>
                <a:spcPts val="520"/>
              </a:spcBef>
              <a:buClr>
                <a:schemeClr val="accent3"/>
              </a:buClr>
              <a:buFont typeface="Noto Symbol"/>
              <a:buChar char="●"/>
              <a:defRPr/>
            </a:lvl1pPr>
            <a:lvl2pPr marL="640080" marR="0" indent="-129540" algn="l" rtl="0">
              <a:spcBef>
                <a:spcPts val="480"/>
              </a:spcBef>
              <a:buClr>
                <a:schemeClr val="accent1"/>
              </a:buClr>
              <a:buFont typeface="Noto Symbol"/>
              <a:buChar char="●"/>
              <a:defRPr/>
            </a:lvl2pPr>
            <a:lvl3pPr marL="914400" marR="0" indent="-160655" algn="l" rtl="0">
              <a:spcBef>
                <a:spcPts val="420"/>
              </a:spcBef>
              <a:buClr>
                <a:schemeClr val="accent2"/>
              </a:buClr>
              <a:buFont typeface="Noto Symbol"/>
              <a:buChar char="●"/>
              <a:defRPr/>
            </a:lvl3pPr>
            <a:lvl4pPr marL="1188720" marR="0" indent="-128269" algn="l" rtl="0">
              <a:spcBef>
                <a:spcPts val="400"/>
              </a:spcBef>
              <a:buClr>
                <a:schemeClr val="accent3"/>
              </a:buClr>
              <a:buFont typeface="Noto Symbol"/>
              <a:buChar char="●"/>
              <a:defRPr/>
            </a:lvl4pPr>
            <a:lvl5pPr marL="1463040" marR="0" indent="-135889" algn="l" rtl="0">
              <a:spcBef>
                <a:spcPts val="400"/>
              </a:spcBef>
              <a:buClr>
                <a:schemeClr val="accent4"/>
              </a:buClr>
              <a:buFont typeface="Noto Symbol"/>
              <a:buChar char="●"/>
              <a:defRPr/>
            </a:lvl5pPr>
            <a:lvl6pPr marL="1737360" marR="0" indent="-121920" algn="l" rtl="0">
              <a:spcBef>
                <a:spcPts val="360"/>
              </a:spcBef>
              <a:buClr>
                <a:schemeClr val="accent5"/>
              </a:buClr>
              <a:buFont typeface="Noto Symbol"/>
              <a:buChar char="●"/>
              <a:defRPr/>
            </a:lvl6pPr>
            <a:lvl7pPr marL="1920240" marR="0" indent="-111760" algn="l" rtl="0">
              <a:spcBef>
                <a:spcPts val="320"/>
              </a:spcBef>
              <a:buClr>
                <a:schemeClr val="accent6"/>
              </a:buClr>
              <a:buFont typeface="Noto Symbol"/>
              <a:buChar char="●"/>
              <a:defRPr/>
            </a:lvl7pPr>
            <a:lvl8pPr marL="2194560" marR="0" indent="-86360" algn="l" rtl="0">
              <a:spcBef>
                <a:spcPts val="320"/>
              </a:spcBef>
              <a:buClr>
                <a:schemeClr val="dk2"/>
              </a:buClr>
              <a:buFont typeface="Merriweather"/>
              <a:buChar char="•"/>
              <a:defRPr/>
            </a:lvl8pPr>
            <a:lvl9pPr marL="2468880" marR="0" indent="-93979" algn="l" rtl="0">
              <a:spcBef>
                <a:spcPts val="280"/>
              </a:spcBef>
              <a:buClr>
                <a:schemeClr val="dk2"/>
              </a:buClr>
              <a:buFont typeface="Merriweather"/>
              <a:buChar char="•"/>
              <a:defRPr/>
            </a:lvl9pPr>
          </a:lstStyle>
          <a:p>
            <a:endParaRPr/>
          </a:p>
        </p:txBody>
      </p:sp>
      <p:sp>
        <p:nvSpPr>
          <p:cNvPr id="9" name="Shape 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 name="Shape 1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sldNum" idx="12"/>
          </p:nvPr>
        </p:nvSpPr>
        <p:spPr>
          <a:xfrm>
            <a:off x="7924800" y="6356350"/>
            <a:ext cx="762000" cy="365125"/>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grpSp>
        <p:nvGrpSpPr>
          <p:cNvPr id="12" name="Shape 12"/>
          <p:cNvGrpSpPr/>
          <p:nvPr/>
        </p:nvGrpSpPr>
        <p:grpSpPr>
          <a:xfrm>
            <a:off x="-29294" y="-16113"/>
            <a:ext cx="9198254" cy="1086266"/>
            <a:chOff x="-29322" y="-1971"/>
            <a:chExt cx="9198254" cy="1086266"/>
          </a:xfrm>
        </p:grpSpPr>
        <p:sp>
          <p:nvSpPr>
            <p:cNvPr id="13" name="Shape 13"/>
            <p:cNvSpPr/>
            <p:nvPr/>
          </p:nvSpPr>
          <p:spPr>
            <a:xfrm rot="-164307">
              <a:off x="-19044" y="216549"/>
              <a:ext cx="9163050" cy="649224"/>
            </a:xfrm>
            <a:custGeom>
              <a:avLst/>
              <a:gdLst/>
              <a:ahLst/>
              <a:cxnLst/>
              <a:rect l="0" t="0" r="0" b="0"/>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a:solidFill>
                <a:srgbClr val="33B7B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14" name="Shape 14"/>
            <p:cNvSpPr/>
            <p:nvPr/>
          </p:nvSpPr>
          <p:spPr>
            <a:xfrm rot="-164308">
              <a:off x="-14309" y="290002"/>
              <a:ext cx="9175811" cy="530351"/>
            </a:xfrm>
            <a:custGeom>
              <a:avLst/>
              <a:gdLst/>
              <a:ahLst/>
              <a:cxnLst/>
              <a:rect l="0" t="0" r="0" b="0"/>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a:solidFill>
                <a:schemeClr val="accent4"/>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533400" y="1371600"/>
            <a:ext cx="7851648" cy="1828800"/>
          </a:xfrm>
          <a:prstGeom prst="rect">
            <a:avLst/>
          </a:prstGeom>
          <a:noFill/>
          <a:ln>
            <a:noFill/>
          </a:ln>
        </p:spPr>
        <p:txBody>
          <a:bodyPr lIns="0" tIns="0" rIns="18275" bIns="0" anchor="b" anchorCtr="0">
            <a:noAutofit/>
          </a:bodyPr>
          <a:lstStyle/>
          <a:p>
            <a:pPr marL="0" marR="0" lvl="0" indent="0" algn="r" rtl="0">
              <a:spcBef>
                <a:spcPts val="0"/>
              </a:spcBef>
              <a:buClr>
                <a:srgbClr val="53ECF3"/>
              </a:buClr>
              <a:buSzPct val="25000"/>
              <a:buFont typeface="Calibri"/>
              <a:buNone/>
            </a:pPr>
            <a:r>
              <a:rPr lang="en-US" sz="5600" b="1" i="0" u="none" strike="noStrike" cap="none" baseline="0">
                <a:solidFill>
                  <a:srgbClr val="53ECF3"/>
                </a:solidFill>
                <a:latin typeface="Calibri"/>
                <a:ea typeface="Calibri"/>
                <a:cs typeface="Calibri"/>
                <a:sym typeface="Calibri"/>
              </a:rPr>
              <a:t>The Pardoner’s tale</a:t>
            </a:r>
          </a:p>
        </p:txBody>
      </p:sp>
      <p:sp>
        <p:nvSpPr>
          <p:cNvPr id="90" name="Shape 90"/>
          <p:cNvSpPr txBox="1">
            <a:spLocks noGrp="1"/>
          </p:cNvSpPr>
          <p:nvPr>
            <p:ph type="subTitle" idx="1"/>
          </p:nvPr>
        </p:nvSpPr>
        <p:spPr>
          <a:xfrm>
            <a:off x="533400" y="3228535"/>
            <a:ext cx="7854696" cy="1752600"/>
          </a:xfrm>
          <a:prstGeom prst="rect">
            <a:avLst/>
          </a:prstGeom>
          <a:noFill/>
          <a:ln>
            <a:noFill/>
          </a:ln>
        </p:spPr>
        <p:txBody>
          <a:bodyPr lIns="0" tIns="45700" rIns="18275" bIns="45700" anchor="t" anchorCtr="0">
            <a:noAutofit/>
          </a:bodyPr>
          <a:lstStyle/>
          <a:p>
            <a:pPr marL="0" marR="45720" lvl="0" indent="0" algn="r" rtl="0">
              <a:spcBef>
                <a:spcPts val="0"/>
              </a:spcBef>
              <a:buClr>
                <a:schemeClr val="accent3"/>
              </a:buClr>
              <a:buSzPct val="25000"/>
              <a:buFont typeface="Noto Symbol"/>
              <a:buNone/>
            </a:pPr>
            <a:r>
              <a:rPr lang="en-US" sz="2600" b="0" i="0" u="none" strike="noStrike" cap="none" baseline="0">
                <a:solidFill>
                  <a:schemeClr val="lt1"/>
                </a:solidFill>
                <a:latin typeface="Merriweather"/>
                <a:ea typeface="Merriweather"/>
                <a:cs typeface="Merriweather"/>
                <a:sym typeface="Merriweather"/>
              </a:rPr>
              <a:t>By: Imran Siddique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Shape 138"/>
          <p:cNvPicPr preferRelativeResize="0">
            <a:picLocks noGrp="1"/>
          </p:cNvPicPr>
          <p:nvPr>
            <p:ph type="body" idx="1"/>
          </p:nvPr>
        </p:nvPicPr>
        <p:blipFill rotWithShape="1">
          <a:blip r:embed="rId3">
            <a:alphaModFix/>
          </a:blip>
          <a:srcRect/>
          <a:stretch/>
        </p:blipFill>
        <p:spPr>
          <a:xfrm>
            <a:off x="1676400" y="1219200"/>
            <a:ext cx="5791200" cy="4419599"/>
          </a:xfrm>
          <a:prstGeom prst="rect">
            <a:avLst/>
          </a:prstGeom>
          <a:noFill/>
          <a:ln>
            <a:noFill/>
          </a:ln>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Reference</a:t>
            </a:r>
          </a:p>
        </p:txBody>
      </p:sp>
      <p:sp>
        <p:nvSpPr>
          <p:cNvPr id="144" name="Shape 144"/>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(n.d.). Retrieved October 17, 2014</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The Pardoner's Tale. (2014, October 16). Retrieved October 17, 2014.</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What is a pardoner. (n.d.). Retrieved October 17, 2014</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Pardoner’s Job</a:t>
            </a:r>
          </a:p>
        </p:txBody>
      </p:sp>
      <p:pic>
        <p:nvPicPr>
          <p:cNvPr id="96" name="Shape 96"/>
          <p:cNvPicPr preferRelativeResize="0">
            <a:picLocks noGrp="1"/>
          </p:cNvPicPr>
          <p:nvPr>
            <p:ph type="body" idx="1"/>
          </p:nvPr>
        </p:nvPicPr>
        <p:blipFill rotWithShape="1">
          <a:blip r:embed="rId3">
            <a:alphaModFix/>
          </a:blip>
          <a:srcRect/>
          <a:stretch/>
        </p:blipFill>
        <p:spPr>
          <a:xfrm>
            <a:off x="3505200" y="1371600"/>
            <a:ext cx="1907540" cy="2286000"/>
          </a:xfrm>
          <a:prstGeom prst="rect">
            <a:avLst/>
          </a:prstGeom>
          <a:noFill/>
          <a:ln>
            <a:noFill/>
          </a:ln>
        </p:spPr>
      </p:pic>
      <p:sp>
        <p:nvSpPr>
          <p:cNvPr id="97" name="Shape 97"/>
          <p:cNvSpPr txBox="1"/>
          <p:nvPr/>
        </p:nvSpPr>
        <p:spPr>
          <a:xfrm>
            <a:off x="990600" y="3810000"/>
            <a:ext cx="7010400" cy="1815881"/>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100000"/>
              <a:buFont typeface="Arial"/>
              <a:buChar char="•"/>
            </a:pPr>
            <a:r>
              <a:rPr lang="en-US" sz="2800" b="0" i="0" u="none" strike="noStrike" cap="none" baseline="0">
                <a:solidFill>
                  <a:schemeClr val="dk1"/>
                </a:solidFill>
                <a:latin typeface="Merriweather"/>
                <a:ea typeface="Merriweather"/>
                <a:cs typeface="Merriweather"/>
                <a:sym typeface="Merriweather"/>
              </a:rPr>
              <a:t>The Pardoner granted indulgences for people who repented their sins.</a:t>
            </a:r>
          </a:p>
          <a:p>
            <a:pPr marL="0" marR="0" lvl="0" indent="0" algn="l" rtl="0">
              <a:spcBef>
                <a:spcPts val="0"/>
              </a:spcBef>
              <a:buClr>
                <a:schemeClr val="dk1"/>
              </a:buClr>
              <a:buSzPct val="100000"/>
              <a:buFont typeface="Arial"/>
              <a:buChar char="•"/>
            </a:pPr>
            <a:r>
              <a:rPr lang="en-US" sz="2800" b="0" i="0" u="none" strike="noStrike" cap="none" baseline="0">
                <a:solidFill>
                  <a:schemeClr val="dk1"/>
                </a:solidFill>
                <a:latin typeface="Merriweather"/>
                <a:ea typeface="Merriweather"/>
                <a:cs typeface="Merriweather"/>
                <a:sym typeface="Merriweather"/>
              </a:rPr>
              <a:t>He also received money which was “charitable act” from the confessions.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Pardoners characteristics</a:t>
            </a:r>
          </a:p>
        </p:txBody>
      </p:sp>
      <p:sp>
        <p:nvSpPr>
          <p:cNvPr id="103" name="Shape 103"/>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The Pardoner was a untrustworthy person.</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Mostly for the reason that he carried false relics to Canterbury. The relics were crosses with stones to make them heavy and jar full pig bones that he passed on as saints relics.</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He cashed in on religion by selling materials.</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The Pardoner pocked money that was given to the church.</a:t>
            </a:r>
          </a:p>
          <a:p>
            <a:pPr marL="274320" marR="0" lvl="0" indent="-274320" algn="l" rtl="0">
              <a:spcBef>
                <a:spcPts val="520"/>
              </a:spcBef>
              <a:buClr>
                <a:schemeClr val="accent3"/>
              </a:buClr>
              <a:buFont typeface="Noto Symbol"/>
              <a:buNone/>
            </a:pPr>
            <a:endParaRPr sz="2600" b="0" i="0" u="none" strike="noStrike" cap="none" baseline="0">
              <a:solidFill>
                <a:schemeClr val="dk1"/>
              </a:solidFill>
              <a:latin typeface="Merriweather"/>
              <a:ea typeface="Merriweather"/>
              <a:cs typeface="Merriweather"/>
              <a:sym typeface="Merriweather"/>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Shape 108"/>
          <p:cNvPicPr preferRelativeResize="0">
            <a:picLocks noGrp="1"/>
          </p:cNvPicPr>
          <p:nvPr>
            <p:ph type="body" idx="1"/>
          </p:nvPr>
        </p:nvPicPr>
        <p:blipFill rotWithShape="1">
          <a:blip r:embed="rId3">
            <a:alphaModFix/>
          </a:blip>
          <a:srcRect/>
          <a:stretch/>
        </p:blipFill>
        <p:spPr>
          <a:xfrm>
            <a:off x="2514600" y="609600"/>
            <a:ext cx="4038599" cy="5029199"/>
          </a:xfrm>
          <a:prstGeom prst="rect">
            <a:avLst/>
          </a:prstGeom>
          <a:noFill/>
          <a:ln>
            <a:noFill/>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Shape 113"/>
          <p:cNvPicPr preferRelativeResize="0">
            <a:picLocks noGrp="1"/>
          </p:cNvPicPr>
          <p:nvPr>
            <p:ph type="body" idx="1"/>
          </p:nvPr>
        </p:nvPicPr>
        <p:blipFill rotWithShape="1">
          <a:blip r:embed="rId3">
            <a:alphaModFix/>
          </a:blip>
          <a:srcRect/>
          <a:stretch/>
        </p:blipFill>
        <p:spPr>
          <a:xfrm>
            <a:off x="1645708" y="1935163"/>
            <a:ext cx="5852582" cy="4389436"/>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Shape 118"/>
          <p:cNvPicPr preferRelativeResize="0">
            <a:picLocks noGrp="1"/>
          </p:cNvPicPr>
          <p:nvPr>
            <p:ph type="body" idx="1"/>
          </p:nvPr>
        </p:nvPicPr>
        <p:blipFill rotWithShape="1">
          <a:blip r:embed="rId3">
            <a:alphaModFix/>
          </a:blip>
          <a:srcRect/>
          <a:stretch/>
        </p:blipFill>
        <p:spPr>
          <a:xfrm>
            <a:off x="1264357" y="1935163"/>
            <a:ext cx="6615285" cy="4389436"/>
          </a:xfrm>
          <a:prstGeom prst="rect">
            <a:avLst/>
          </a:prstGeom>
          <a:noFill/>
          <a:ln>
            <a:noFill/>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Shape 123"/>
          <p:cNvPicPr preferRelativeResize="0">
            <a:picLocks noGrp="1"/>
          </p:cNvPicPr>
          <p:nvPr>
            <p:ph type="body" idx="1"/>
          </p:nvPr>
        </p:nvPicPr>
        <p:blipFill rotWithShape="1">
          <a:blip r:embed="rId3">
            <a:alphaModFix/>
          </a:blip>
          <a:srcRect/>
          <a:stretch/>
        </p:blipFill>
        <p:spPr>
          <a:xfrm>
            <a:off x="1524000" y="609600"/>
            <a:ext cx="6248399" cy="5410200"/>
          </a:xfrm>
          <a:prstGeom prst="rect">
            <a:avLst/>
          </a:prstGeom>
          <a:noFill/>
          <a:ln>
            <a:noFill/>
          </a:ln>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Shape 128"/>
          <p:cNvPicPr preferRelativeResize="0">
            <a:picLocks noGrp="1"/>
          </p:cNvPicPr>
          <p:nvPr>
            <p:ph type="body" idx="1"/>
          </p:nvPr>
        </p:nvPicPr>
        <p:blipFill rotWithShape="1">
          <a:blip r:embed="rId3">
            <a:alphaModFix/>
          </a:blip>
          <a:srcRect/>
          <a:stretch/>
        </p:blipFill>
        <p:spPr>
          <a:xfrm>
            <a:off x="1219200" y="1295400"/>
            <a:ext cx="6781800" cy="4114800"/>
          </a:xfrm>
          <a:prstGeom prst="rect">
            <a:avLst/>
          </a:prstGeom>
          <a:noFill/>
          <a:ln>
            <a:noFill/>
          </a:ln>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a:picLocks noGrp="1"/>
          </p:cNvPicPr>
          <p:nvPr>
            <p:ph type="body" idx="1"/>
          </p:nvPr>
        </p:nvPicPr>
        <p:blipFill rotWithShape="1">
          <a:blip r:embed="rId3">
            <a:alphaModFix/>
          </a:blip>
          <a:srcRect/>
          <a:stretch/>
        </p:blipFill>
        <p:spPr>
          <a:xfrm>
            <a:off x="1447800" y="1066800"/>
            <a:ext cx="6248399" cy="4419599"/>
          </a:xfrm>
          <a:prstGeom prst="rect">
            <a:avLst/>
          </a:prstGeom>
          <a:noFill/>
          <a:ln>
            <a:noFill/>
          </a:ln>
        </p:spPr>
      </p:pic>
    </p:spTree>
  </p:cSld>
  <p:clrMapOvr>
    <a:masterClrMapping/>
  </p:clrMapOvr>
  <p:transition>
    <p:fade/>
  </p:transition>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On-screen Show (4:3)</PresentationFormat>
  <Paragraphs>14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The Pardoner’s tale</vt:lpstr>
      <vt:lpstr>Pardoner’s Job</vt:lpstr>
      <vt:lpstr>Pardoners characteristics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Pardoner’s tale</dc:title>
  <dc:creator>Attisso, Jeanette J</dc:creator>
  <cp:lastModifiedBy>Chicago Public Schools</cp:lastModifiedBy>
  <cp:revision>1</cp:revision>
  <dcterms:modified xsi:type="dcterms:W3CDTF">2014-10-17T13:21:40Z</dcterms:modified>
</cp:coreProperties>
</file>