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1" r:id="rId6"/>
    <p:sldId id="262" r:id="rId7"/>
    <p:sldId id="263" r:id="rId8"/>
    <p:sldId id="264" r:id="rId9"/>
    <p:sldId id="260"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11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78B24FF-724B-4D0D-AE22-74C7E8155480}" type="datetimeFigureOut">
              <a:rPr lang="en-US" smtClean="0"/>
              <a:t>10/17/2014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8A322F3-4105-4885-8FB9-E6132841CE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8B24FF-724B-4D0D-AE22-74C7E8155480}"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322F3-4105-4885-8FB9-E6132841CE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8B24FF-724B-4D0D-AE22-74C7E8155480}"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322F3-4105-4885-8FB9-E6132841CE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78B24FF-724B-4D0D-AE22-74C7E8155480}" type="datetimeFigureOut">
              <a:rPr lang="en-US" smtClean="0"/>
              <a:t>10/17/2014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8A322F3-4105-4885-8FB9-E6132841CE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78B24FF-724B-4D0D-AE22-74C7E8155480}" type="datetimeFigureOut">
              <a:rPr lang="en-US" smtClean="0"/>
              <a:t>10/17/2014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8A322F3-4105-4885-8FB9-E6132841CEB2}"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78B24FF-724B-4D0D-AE22-74C7E8155480}" type="datetimeFigureOut">
              <a:rPr lang="en-US" smtClean="0"/>
              <a:t>10/17/2014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8A322F3-4105-4885-8FB9-E6132841CE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78B24FF-724B-4D0D-AE22-74C7E8155480}"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8A322F3-4105-4885-8FB9-E6132841CEB2}"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78B24FF-724B-4D0D-AE22-74C7E8155480}" type="datetimeFigureOut">
              <a:rPr lang="en-US" smtClean="0"/>
              <a:t>10/17/2014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322F3-4105-4885-8FB9-E6132841CE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8B24FF-724B-4D0D-AE22-74C7E8155480}" type="datetimeFigureOut">
              <a:rPr lang="en-US" smtClean="0"/>
              <a:t>10/17/2014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322F3-4105-4885-8FB9-E6132841CE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78B24FF-724B-4D0D-AE22-74C7E8155480}" type="datetimeFigureOut">
              <a:rPr lang="en-US" smtClean="0"/>
              <a:t>10/17/2014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322F3-4105-4885-8FB9-E6132841CE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78B24FF-724B-4D0D-AE22-74C7E8155480}"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8A322F3-4105-4885-8FB9-E6132841CEB2}"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78B24FF-724B-4D0D-AE22-74C7E8155480}" type="datetimeFigureOut">
              <a:rPr lang="en-US" smtClean="0"/>
              <a:t>10/17/2014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8A322F3-4105-4885-8FB9-E6132841CEB2}"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parknotes.com/lit/canterbury/section11.r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772400" cy="914399"/>
          </a:xfrm>
        </p:spPr>
        <p:txBody>
          <a:bodyPr/>
          <a:lstStyle/>
          <a:p>
            <a:r>
              <a:rPr lang="en-US" dirty="0" smtClean="0"/>
              <a:t>The Pardoner</a:t>
            </a:r>
            <a:endParaRPr lang="en-US" dirty="0"/>
          </a:p>
        </p:txBody>
      </p:sp>
      <p:sp>
        <p:nvSpPr>
          <p:cNvPr id="3" name="Subtitle 2"/>
          <p:cNvSpPr>
            <a:spLocks noGrp="1"/>
          </p:cNvSpPr>
          <p:nvPr>
            <p:ph type="subTitle" idx="1"/>
          </p:nvPr>
        </p:nvSpPr>
        <p:spPr>
          <a:xfrm>
            <a:off x="2286000" y="3124200"/>
            <a:ext cx="6172200" cy="2286000"/>
          </a:xfrm>
        </p:spPr>
        <p:txBody>
          <a:bodyPr>
            <a:normAutofit fontScale="77500" lnSpcReduction="20000"/>
          </a:bodyPr>
          <a:lstStyle/>
          <a:p>
            <a:r>
              <a:rPr lang="en-US" dirty="0" smtClean="0"/>
              <a:t>A Pardoner in 14</a:t>
            </a:r>
            <a:r>
              <a:rPr lang="en-US" baseline="30000" dirty="0" smtClean="0"/>
              <a:t>th</a:t>
            </a:r>
            <a:r>
              <a:rPr lang="en-US" dirty="0" smtClean="0"/>
              <a:t> century was someone who collected money on behalf of the church. Pardoners usually worked under Bishops. The idea was the Pardoner would go to church show identification and collect money. The money would be taken back to the Bishop and used for a worthy cause like schools, hospitals, roads, etc.</a:t>
            </a:r>
          </a:p>
          <a:p>
            <a:r>
              <a:rPr lang="en-US" dirty="0" smtClean="0"/>
              <a:t>Pardoners would also sell indulgences (forgiveness) for peoples sins and made money that way. They weren't suppose to preach but they did either way. </a:t>
            </a:r>
          </a:p>
          <a:p>
            <a:endParaRPr lang="en-US" dirty="0" smtClean="0"/>
          </a:p>
          <a:p>
            <a:endParaRPr lang="en-US" dirty="0"/>
          </a:p>
        </p:txBody>
      </p:sp>
    </p:spTree>
    <p:extLst>
      <p:ext uri="{BB962C8B-B14F-4D97-AF65-F5344CB8AC3E}">
        <p14:creationId xmlns:p14="http://schemas.microsoft.com/office/powerpoint/2010/main" val="700726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smtClean="0"/>
              <a:t>Pardoners tale and biography: Spark notes</a:t>
            </a:r>
          </a:p>
          <a:p>
            <a:r>
              <a:rPr lang="en-US" dirty="0" smtClean="0">
                <a:hlinkClick r:id="rId2"/>
              </a:rPr>
              <a:t>http</a:t>
            </a:r>
            <a:r>
              <a:rPr lang="en-US" dirty="0">
                <a:hlinkClick r:id="rId2"/>
              </a:rPr>
              <a:t>://</a:t>
            </a:r>
            <a:r>
              <a:rPr lang="en-US" dirty="0" smtClean="0">
                <a:hlinkClick r:id="rId2"/>
              </a:rPr>
              <a:t>www.sparknotes.com/lit/canterbury/section11.rhtml</a:t>
            </a:r>
            <a:endParaRPr lang="en-US" dirty="0" smtClean="0"/>
          </a:p>
          <a:p>
            <a:r>
              <a:rPr lang="en-US" dirty="0" smtClean="0"/>
              <a:t>Pardoner in 14</a:t>
            </a:r>
            <a:r>
              <a:rPr lang="en-US" baseline="30000" dirty="0" smtClean="0"/>
              <a:t>th</a:t>
            </a:r>
            <a:r>
              <a:rPr lang="en-US" dirty="0" smtClean="0"/>
              <a:t> </a:t>
            </a:r>
            <a:r>
              <a:rPr lang="en-US" dirty="0" err="1" smtClean="0"/>
              <a:t>century:cla.edu</a:t>
            </a:r>
            <a:endParaRPr lang="en-US" dirty="0" smtClean="0"/>
          </a:p>
          <a:p>
            <a:r>
              <a:rPr lang="en-US" dirty="0"/>
              <a:t>http://cla.calpoly.edu/~dschwart/engl430/pardoner/whatsapardoner.html</a:t>
            </a:r>
          </a:p>
        </p:txBody>
      </p:sp>
    </p:spTree>
    <p:extLst>
      <p:ext uri="{BB962C8B-B14F-4D97-AF65-F5344CB8AC3E}">
        <p14:creationId xmlns:p14="http://schemas.microsoft.com/office/powerpoint/2010/main" val="412506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762000"/>
            <a:ext cx="6172200" cy="685800"/>
          </a:xfrm>
        </p:spPr>
        <p:txBody>
          <a:bodyPr>
            <a:normAutofit fontScale="90000"/>
          </a:bodyPr>
          <a:lstStyle/>
          <a:p>
            <a:r>
              <a:rPr lang="en-US" dirty="0" smtClean="0"/>
              <a:t>Pardoner in the Canterbury tales.</a:t>
            </a:r>
            <a:endParaRPr lang="en-US" dirty="0"/>
          </a:p>
        </p:txBody>
      </p:sp>
      <p:sp>
        <p:nvSpPr>
          <p:cNvPr id="3" name="Subtitle 2"/>
          <p:cNvSpPr>
            <a:spLocks noGrp="1"/>
          </p:cNvSpPr>
          <p:nvPr>
            <p:ph type="subTitle" idx="1"/>
          </p:nvPr>
        </p:nvSpPr>
        <p:spPr>
          <a:xfrm>
            <a:off x="1295400" y="1828800"/>
            <a:ext cx="7391400" cy="4572000"/>
          </a:xfrm>
        </p:spPr>
        <p:txBody>
          <a:bodyPr>
            <a:normAutofit/>
          </a:bodyPr>
          <a:lstStyle/>
          <a:p>
            <a:r>
              <a:rPr lang="en-US" dirty="0" smtClean="0"/>
              <a:t>This Pardoner was a did a combination of preaching and selling indulgences</a:t>
            </a:r>
            <a:r>
              <a:rPr lang="en-US" dirty="0"/>
              <a:t>. His sermon topic always remains the same: Radix </a:t>
            </a:r>
            <a:r>
              <a:rPr lang="en-US" dirty="0" err="1"/>
              <a:t>malorum</a:t>
            </a:r>
            <a:r>
              <a:rPr lang="en-US" dirty="0"/>
              <a:t> </a:t>
            </a:r>
            <a:r>
              <a:rPr lang="en-US" dirty="0" err="1"/>
              <a:t>est</a:t>
            </a:r>
            <a:r>
              <a:rPr lang="en-US" dirty="0"/>
              <a:t> </a:t>
            </a:r>
            <a:r>
              <a:rPr lang="en-US" dirty="0" err="1"/>
              <a:t>Cupiditas</a:t>
            </a:r>
            <a:r>
              <a:rPr lang="en-US" dirty="0"/>
              <a:t>, or “greed is the root of all evil</a:t>
            </a:r>
            <a:r>
              <a:rPr lang="en-US" dirty="0" smtClean="0"/>
              <a:t>.”</a:t>
            </a:r>
            <a:r>
              <a:rPr lang="en-US" dirty="0"/>
              <a:t> </a:t>
            </a:r>
            <a:r>
              <a:rPr lang="en-US" dirty="0" smtClean="0"/>
              <a:t>He had a bag full of relics(artifacts) which he admitted in the beginning were fake. He took a sheep's bone and claimed that it had supernatural powers and could heal any problem. The people believed him and gave money to the relics which the priest used for himself. He only preached for money not to correct sins. He preached that problems were caused because of evil intentions. By preaching he got revenge on people who ever went against him and stuff. </a:t>
            </a:r>
            <a:endParaRPr lang="en-US" dirty="0"/>
          </a:p>
        </p:txBody>
      </p:sp>
    </p:spTree>
    <p:extLst>
      <p:ext uri="{BB962C8B-B14F-4D97-AF65-F5344CB8AC3E}">
        <p14:creationId xmlns:p14="http://schemas.microsoft.com/office/powerpoint/2010/main" val="2168254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Pardoner was a really shallow guy instead of helping other he would only spend on himself.</a:t>
            </a:r>
            <a:r>
              <a:rPr lang="en-US" dirty="0"/>
              <a:t> </a:t>
            </a:r>
            <a:r>
              <a:rPr lang="en-US" dirty="0" smtClean="0"/>
              <a:t>He </a:t>
            </a:r>
            <a:r>
              <a:rPr lang="en-US" dirty="0"/>
              <a:t>would take the last penny from a widow and her starving children rather than giving them any of his own.  </a:t>
            </a:r>
            <a:r>
              <a:rPr lang="en-US" dirty="0" smtClean="0"/>
              <a:t>He had a prosperous life . He </a:t>
            </a:r>
            <a:r>
              <a:rPr lang="en-US" dirty="0"/>
              <a:t>presented himself </a:t>
            </a:r>
            <a:r>
              <a:rPr lang="en-US" dirty="0" smtClean="0"/>
              <a:t>as </a:t>
            </a:r>
            <a:r>
              <a:rPr lang="en-US" dirty="0"/>
              <a:t>someone of ambiguous gender and sexual </a:t>
            </a:r>
            <a:r>
              <a:rPr lang="en-US" dirty="0" smtClean="0"/>
              <a:t>orientation. Not even the narrator was sure about this one. He even brought his work tools with him (indulgences n stuff) not only that he also tries to sell them but its strictly forbidden by the host. Overall he was messed up.</a:t>
            </a:r>
            <a:endParaRPr lang="en-US" dirty="0"/>
          </a:p>
          <a:p>
            <a:endParaRPr lang="en-US" dirty="0"/>
          </a:p>
        </p:txBody>
      </p:sp>
    </p:spTree>
    <p:extLst>
      <p:ext uri="{BB962C8B-B14F-4D97-AF65-F5344CB8AC3E}">
        <p14:creationId xmlns:p14="http://schemas.microsoft.com/office/powerpoint/2010/main" val="3114033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pardoner’s tale</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191000"/>
            <a:ext cx="3612356" cy="240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2971800" cy="269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75" y="1828800"/>
            <a:ext cx="2000250" cy="264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970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401" y="2895600"/>
            <a:ext cx="290648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038600"/>
            <a:ext cx="2333625" cy="2642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5800" y="1851422"/>
            <a:ext cx="2903934" cy="1935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017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83940"/>
            <a:ext cx="813262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025442"/>
            <a:ext cx="707246" cy="119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029200"/>
            <a:ext cx="17907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57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71600"/>
            <a:ext cx="1951037" cy="195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05200"/>
            <a:ext cx="291284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113" y="2419350"/>
            <a:ext cx="148520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958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1"/>
            <a:ext cx="3124200" cy="220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95600"/>
            <a:ext cx="2895600" cy="210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648200"/>
            <a:ext cx="1864518" cy="149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491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447801"/>
            <a:ext cx="655319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7544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145</TotalTime>
  <Words>348</Words>
  <Application>Microsoft Office PowerPoint</Application>
  <PresentationFormat>On-screen Show (4:3)</PresentationFormat>
  <Paragraphs>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The Pardoner</vt:lpstr>
      <vt:lpstr>Pardoner in the Canterbury tales.</vt:lpstr>
      <vt:lpstr>PowerPoint Presentation</vt:lpstr>
      <vt:lpstr>The pardoner’s tale</vt:lpstr>
      <vt:lpstr>PowerPoint Presentation</vt:lpstr>
      <vt:lpstr>PowerPoint Presentation</vt:lpstr>
      <vt:lpstr>PowerPoint Presentation</vt:lpstr>
      <vt:lpstr>PowerPoint Presentation</vt:lpstr>
      <vt:lpstr>PowerPoint Presentation</vt:lpstr>
      <vt:lpstr>Bibliography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husayn dashtee</dc:creator>
  <cp:lastModifiedBy>Chicago Public Schools</cp:lastModifiedBy>
  <cp:revision>11</cp:revision>
  <dcterms:created xsi:type="dcterms:W3CDTF">2014-10-16T23:50:06Z</dcterms:created>
  <dcterms:modified xsi:type="dcterms:W3CDTF">2014-10-17T12:59:45Z</dcterms:modified>
</cp:coreProperties>
</file>