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36E5540-A119-4548-B1A6-D8EFDDE7AC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6BF0B380-B023-4B6A-A08F-3F5756CB36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Jorge </a:t>
            </a:r>
            <a:r>
              <a:rPr lang="en-US" dirty="0" err="1" smtClean="0"/>
              <a:t>Livioco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Prologue Of the Nun’s Priest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5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Priest traveling with the Prioress and her nun, and demands that he tell a tale that will gladden the hearts of the company members. The Nun’s Priest readily agrees, and begins his tale.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914400"/>
            <a:ext cx="4114800" cy="914400"/>
          </a:xfrm>
        </p:spPr>
        <p:txBody>
          <a:bodyPr>
            <a:noAutofit/>
          </a:bodyPr>
          <a:lstStyle/>
          <a:p>
            <a:r>
              <a:rPr lang="en-US" sz="3500" dirty="0" smtClean="0"/>
              <a:t>Job description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3277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chicken named </a:t>
            </a:r>
            <a:r>
              <a:rPr lang="en-US" sz="3000" dirty="0" err="1" smtClean="0"/>
              <a:t>Canticleer</a:t>
            </a:r>
            <a:r>
              <a:rPr lang="en-US" sz="3000" dirty="0" smtClean="0"/>
              <a:t>, in French means “sings clearly”. “Cock-a-doodle-doo”  makes him the master of all roosters. He crows the hour more accurately than any church clock. </a:t>
            </a:r>
            <a:r>
              <a:rPr lang="en-US" sz="3000" dirty="0" err="1" smtClean="0"/>
              <a:t>Canticleer</a:t>
            </a:r>
            <a:r>
              <a:rPr lang="en-US" sz="3000" dirty="0" smtClean="0"/>
              <a:t> has many hen-wives, but he loves most truly a hen named </a:t>
            </a:r>
            <a:r>
              <a:rPr lang="en-US" sz="3000" dirty="0" err="1" smtClean="0"/>
              <a:t>Pertelote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Canticleer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99326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84" y="132113"/>
            <a:ext cx="4282383" cy="305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799" y="3352800"/>
            <a:ext cx="4357687" cy="3264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418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17</TotalTime>
  <Words>98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BlackTie</vt:lpstr>
      <vt:lpstr>The Prologue Of the Nun’s Priest</vt:lpstr>
      <vt:lpstr>Job description</vt:lpstr>
      <vt:lpstr>Canticleer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Prologue Of the Nun’s Priest</dc:title>
  <dc:creator>oskie2398</dc:creator>
  <cp:lastModifiedBy>Chicago Public Schools</cp:lastModifiedBy>
  <cp:revision>2</cp:revision>
  <dcterms:created xsi:type="dcterms:W3CDTF">2014-10-17T00:41:29Z</dcterms:created>
  <dcterms:modified xsi:type="dcterms:W3CDTF">2014-10-23T15:20:22Z</dcterms:modified>
</cp:coreProperties>
</file>