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45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0144EDC-7BA0-48DF-B485-491AEC970BD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7F0B549-208D-4ADD-B4D2-5D822902E2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44EDC-7BA0-48DF-B485-491AEC970BD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0B549-208D-4ADD-B4D2-5D822902E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0144EDC-7BA0-48DF-B485-491AEC970BD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F0B549-208D-4ADD-B4D2-5D822902E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44EDC-7BA0-48DF-B485-491AEC970BD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0B549-208D-4ADD-B4D2-5D822902E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144EDC-7BA0-48DF-B485-491AEC970BD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7F0B549-208D-4ADD-B4D2-5D822902E2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44EDC-7BA0-48DF-B485-491AEC970BD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0B549-208D-4ADD-B4D2-5D822902E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44EDC-7BA0-48DF-B485-491AEC970BD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0B549-208D-4ADD-B4D2-5D822902E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44EDC-7BA0-48DF-B485-491AEC970BD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0B549-208D-4ADD-B4D2-5D822902E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144EDC-7BA0-48DF-B485-491AEC970BD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0B549-208D-4ADD-B4D2-5D822902E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44EDC-7BA0-48DF-B485-491AEC970BD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0B549-208D-4ADD-B4D2-5D822902E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44EDC-7BA0-48DF-B485-491AEC970BD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0B549-208D-4ADD-B4D2-5D822902E2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0144EDC-7BA0-48DF-B485-491AEC970BD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7F0B549-208D-4ADD-B4D2-5D822902E2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Canterbury tales</a:t>
            </a:r>
            <a:br>
              <a:rPr lang="en-US" dirty="0" smtClean="0"/>
            </a:br>
            <a:r>
              <a:rPr lang="en-US" sz="2800" dirty="0" smtClean="0"/>
              <a:t>nun’s priest tale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By: Daniel </a:t>
            </a:r>
            <a:r>
              <a:rPr lang="en-US" dirty="0" err="1" smtClean="0"/>
              <a:t>Eisabiglou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Mrs.alfred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the story comes from?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It comes from a </a:t>
            </a:r>
            <a:r>
              <a:rPr lang="en-US" sz="2000" dirty="0" err="1" smtClean="0"/>
              <a:t>victorians</a:t>
            </a:r>
            <a:r>
              <a:rPr lang="en-US" sz="2000" dirty="0" smtClean="0"/>
              <a:t> stained glass by clement </a:t>
            </a:r>
            <a:r>
              <a:rPr lang="en-US" sz="2000" dirty="0" err="1" smtClean="0"/>
              <a:t>james</a:t>
            </a:r>
            <a:r>
              <a:rPr lang="en-US" sz="2000" dirty="0" smtClean="0"/>
              <a:t> </a:t>
            </a:r>
            <a:r>
              <a:rPr lang="en-US" sz="2000" dirty="0" err="1" smtClean="0"/>
              <a:t>heaton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1026" name="Picture 2" descr="C:\Documents and Settings\deisabiglou\Desktop\ae-488-vs-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667000"/>
            <a:ext cx="2957512" cy="3810000"/>
          </a:xfrm>
          <a:prstGeom prst="rect">
            <a:avLst/>
          </a:prstGeom>
          <a:noFill/>
        </p:spPr>
      </p:pic>
      <p:pic>
        <p:nvPicPr>
          <p:cNvPr id="1028" name="Picture 4" descr="C:\Documents and Settings\deisabiglou\Desktop\404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743200"/>
            <a:ext cx="3505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characters?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 err="1" smtClean="0"/>
              <a:t>storie</a:t>
            </a:r>
            <a:r>
              <a:rPr lang="en-US" dirty="0" smtClean="0"/>
              <a:t> or fable concerns a world of talking animals who reflect like </a:t>
            </a:r>
            <a:r>
              <a:rPr lang="en-US" dirty="0" err="1" smtClean="0"/>
              <a:t>humen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characters are a rooster named </a:t>
            </a:r>
            <a:r>
              <a:rPr lang="en-US" dirty="0" err="1" smtClean="0"/>
              <a:t>chauntecleer</a:t>
            </a:r>
            <a:r>
              <a:rPr lang="en-US" dirty="0" smtClean="0"/>
              <a:t> .A hen named </a:t>
            </a:r>
            <a:r>
              <a:rPr lang="en-US" dirty="0" err="1" smtClean="0"/>
              <a:t>pertelote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and a fox .</a:t>
            </a:r>
          </a:p>
          <a:p>
            <a:pPr>
              <a:buNone/>
            </a:pPr>
            <a:r>
              <a:rPr lang="en-US" dirty="0" smtClean="0"/>
              <a:t>…………………………………………………………………………</a:t>
            </a:r>
          </a:p>
          <a:p>
            <a:pPr>
              <a:buNone/>
            </a:pPr>
            <a:r>
              <a:rPr lang="en-US" dirty="0" smtClean="0"/>
              <a:t>They were living in a barnyard </a:t>
            </a:r>
            <a:r>
              <a:rPr lang="en-US" dirty="0" err="1" smtClean="0"/>
              <a:t>wich</a:t>
            </a:r>
            <a:r>
              <a:rPr lang="en-US" dirty="0" smtClean="0"/>
              <a:t> the story </a:t>
            </a:r>
            <a:r>
              <a:rPr lang="en-US" dirty="0" err="1" smtClean="0"/>
              <a:t>happrns</a:t>
            </a:r>
            <a:r>
              <a:rPr lang="en-US" dirty="0" smtClean="0"/>
              <a:t> there.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The story…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Chauntacleer</a:t>
            </a:r>
            <a:r>
              <a:rPr lang="en-US" dirty="0" smtClean="0"/>
              <a:t> was asleep and dreaming his </a:t>
            </a:r>
            <a:r>
              <a:rPr lang="en-US" dirty="0" err="1" smtClean="0"/>
              <a:t>aproaching</a:t>
            </a:r>
            <a:r>
              <a:rPr lang="en-US" dirty="0" smtClean="0"/>
              <a:t> doom in form of a fox.</a:t>
            </a:r>
          </a:p>
          <a:p>
            <a:r>
              <a:rPr lang="en-US" dirty="0" smtClean="0"/>
              <a:t>He woke up and he was scared to death.</a:t>
            </a:r>
          </a:p>
          <a:p>
            <a:r>
              <a:rPr lang="en-US" dirty="0" smtClean="0"/>
              <a:t>He wakes his wife </a:t>
            </a:r>
            <a:r>
              <a:rPr lang="en-US" dirty="0" err="1" smtClean="0"/>
              <a:t>pertelote</a:t>
            </a:r>
            <a:r>
              <a:rPr lang="en-US" dirty="0" smtClean="0"/>
              <a:t> and tells the whole story to her .</a:t>
            </a:r>
          </a:p>
          <a:p>
            <a:pPr>
              <a:buNone/>
            </a:pPr>
            <a:r>
              <a:rPr lang="en-US" dirty="0" smtClean="0"/>
              <a:t>  but </a:t>
            </a:r>
            <a:r>
              <a:rPr lang="en-US" dirty="0" err="1" smtClean="0"/>
              <a:t>pertelot</a:t>
            </a:r>
            <a:r>
              <a:rPr lang="en-US" dirty="0" smtClean="0"/>
              <a:t> gets angry to paying heed to a simple dream.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3200" b="1" u="sng" dirty="0" smtClean="0"/>
              <a:t>BUT</a:t>
            </a:r>
            <a:r>
              <a:rPr lang="en-US" sz="3200" dirty="0" smtClean="0"/>
              <a:t>…….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DREAM BECOME TRUE…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col-fox was waiting outside to catch him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just like his father and mother.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112770"/>
            <a:ext cx="2857500" cy="29070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Fox catches the </a:t>
            </a:r>
            <a:r>
              <a:rPr lang="en-US" dirty="0" err="1" smtClean="0"/>
              <a:t>chantacleer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fox </a:t>
            </a:r>
            <a:r>
              <a:rPr lang="en-US" dirty="0" err="1" smtClean="0"/>
              <a:t>cathes</a:t>
            </a:r>
            <a:r>
              <a:rPr lang="en-US" dirty="0" smtClean="0"/>
              <a:t> the chanticleer by asking him to crow .</a:t>
            </a:r>
          </a:p>
          <a:p>
            <a:r>
              <a:rPr lang="en-US" dirty="0" smtClean="0"/>
              <a:t>When leaving the barn yard the animals chased them </a:t>
            </a:r>
          </a:p>
          <a:p>
            <a:r>
              <a:rPr lang="en-US" dirty="0" err="1" smtClean="0"/>
              <a:t>Chantacleer</a:t>
            </a:r>
            <a:r>
              <a:rPr lang="en-US" dirty="0" smtClean="0"/>
              <a:t> suggested him to </a:t>
            </a:r>
            <a:r>
              <a:rPr lang="en-US" dirty="0" err="1" smtClean="0"/>
              <a:t>to</a:t>
            </a:r>
            <a:r>
              <a:rPr lang="en-US" dirty="0" smtClean="0"/>
              <a:t> stop </a:t>
            </a:r>
            <a:r>
              <a:rPr lang="en-US" dirty="0" err="1" smtClean="0"/>
              <a:t>persuers</a:t>
            </a:r>
            <a:r>
              <a:rPr lang="en-US" dirty="0" smtClean="0"/>
              <a:t> .</a:t>
            </a:r>
          </a:p>
          <a:p>
            <a:r>
              <a:rPr lang="en-US" dirty="0" smtClean="0"/>
              <a:t>When the fox wants to open his mouth to say if he agrees with him or not </a:t>
            </a:r>
            <a:r>
              <a:rPr lang="en-US" dirty="0" err="1" smtClean="0"/>
              <a:t>chantacleer</a:t>
            </a:r>
            <a:r>
              <a:rPr lang="en-US" dirty="0" smtClean="0"/>
              <a:t> </a:t>
            </a:r>
            <a:r>
              <a:rPr lang="en-US" dirty="0" err="1" smtClean="0"/>
              <a:t>flyes</a:t>
            </a:r>
            <a:r>
              <a:rPr lang="en-US" dirty="0" smtClean="0"/>
              <a:t> to nearest tree and ran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Chantacleer</a:t>
            </a:r>
            <a:r>
              <a:rPr lang="en-US" dirty="0" smtClean="0"/>
              <a:t> ran away…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4" y="2131092"/>
            <a:ext cx="5711952" cy="3803904"/>
          </a:xfrm>
        </p:spPr>
      </p:pic>
    </p:spTree>
    <p:extLst>
      <p:ext uri="{BB962C8B-B14F-4D97-AF65-F5344CB8AC3E}">
        <p14:creationId xmlns:p14="http://schemas.microsoft.com/office/powerpoint/2010/main" val="4213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main part of the story……..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fox tries to </a:t>
            </a:r>
            <a:r>
              <a:rPr lang="en-US" dirty="0" err="1" smtClean="0"/>
              <a:t>catche</a:t>
            </a:r>
            <a:r>
              <a:rPr lang="en-US" dirty="0" smtClean="0"/>
              <a:t> him again and make him come down the tree but chanticleer says:</a:t>
            </a:r>
          </a:p>
          <a:p>
            <a:r>
              <a:rPr lang="en-US" dirty="0" smtClean="0"/>
              <a:t>I’m not going to fall to same trick again </a:t>
            </a:r>
          </a:p>
          <a:p>
            <a:r>
              <a:rPr lang="en-US" dirty="0" smtClean="0"/>
              <a:t>Suddenly the people who were trying to chase him arrived and fox has no choice but running away…</a:t>
            </a:r>
          </a:p>
          <a:p>
            <a:r>
              <a:rPr lang="en-US" dirty="0" smtClean="0"/>
              <a:t>So…….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smtClean="0"/>
              <a:t>“Don’t be fool twice by the same trick”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886200"/>
            <a:ext cx="17621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282</Words>
  <Application>Microsoft Office PowerPoint</Application>
  <PresentationFormat>On-screen Show (4:3)</PresentationFormat>
  <Paragraphs>47</Paragraphs>
  <Slides>10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Canterbury tales nun’s priest tale</vt:lpstr>
      <vt:lpstr>  Where the story comes from? </vt:lpstr>
      <vt:lpstr>Who are the characters?</vt:lpstr>
      <vt:lpstr>                  The story… </vt:lpstr>
      <vt:lpstr>THE DREAM BECOME TRUE…</vt:lpstr>
      <vt:lpstr>Fox catches the chantacleer…</vt:lpstr>
      <vt:lpstr>Chantacleer ran away…</vt:lpstr>
      <vt:lpstr>The main part of the story……..</vt:lpstr>
      <vt:lpstr>Golden sentence</vt:lpstr>
      <vt:lpstr>The end</vt:lpstr>
    </vt:vector>
  </TitlesOfParts>
  <Company>Chicago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Canterbury tales nun’s priest tale</dc:title>
  <dc:creator>deisabiglou</dc:creator>
  <cp:lastModifiedBy>Chicago Public Schools</cp:lastModifiedBy>
  <cp:revision>8</cp:revision>
  <dcterms:created xsi:type="dcterms:W3CDTF">2014-10-21T18:29:57Z</dcterms:created>
  <dcterms:modified xsi:type="dcterms:W3CDTF">2014-10-22T12:54:51Z</dcterms:modified>
</cp:coreProperties>
</file>