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6" d="100"/>
          <a:sy n="46" d="100"/>
        </p:scale>
        <p:origin x="-720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leusinianm.co.uk/redShalfleet/rs29monks.html" TargetMode="External"/><Relationship Id="rId2" Type="http://schemas.openxmlformats.org/officeDocument/2006/relationships/hyperlink" Target="http://machias.edu/faculty/necastro/chaucer/ct/mk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The_Monk's_Tale" TargetMode="External"/><Relationship Id="rId4" Type="http://schemas.openxmlformats.org/officeDocument/2006/relationships/hyperlink" Target="http://www.librarius.com/canttran/monktrf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205" y="140043"/>
            <a:ext cx="8974653" cy="3076831"/>
          </a:xfrm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The monk’s tale </a:t>
            </a:r>
            <a:endParaRPr lang="en-US" sz="11500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5639" y="3326027"/>
            <a:ext cx="8689976" cy="1371599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stellar" panose="020A0402060406010301" pitchFamily="18" charset="0"/>
              </a:rPr>
              <a:t>Hannah gyimah</a:t>
            </a:r>
          </a:p>
          <a:p>
            <a:r>
              <a:rPr lang="en-US" sz="3200" dirty="0" smtClean="0">
                <a:latin typeface="Castellar" panose="020A0402060406010301" pitchFamily="18" charset="0"/>
              </a:rPr>
              <a:t>Period: 3</a:t>
            </a:r>
            <a:endParaRPr lang="en-US" sz="32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1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65" y="618517"/>
            <a:ext cx="10306161" cy="1234997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Goudy Stout" panose="0202090407030B020401" pitchFamily="18" charset="0"/>
              </a:rPr>
              <a:t>Job description </a:t>
            </a:r>
            <a:endParaRPr lang="en-US" dirty="0">
              <a:solidFill>
                <a:srgbClr val="002060"/>
              </a:solidFill>
              <a:latin typeface="Goudy Stout" panose="0202090407030B0204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24930" y="2010032"/>
            <a:ext cx="10939848" cy="4847968"/>
          </a:xfrm>
        </p:spPr>
        <p:txBody>
          <a:bodyPr>
            <a:norm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monk’s job was hunting, rides horses , loves to eat, loves expensive fur and gold jewelries.</a:t>
            </a:r>
          </a:p>
          <a:p>
            <a:pPr marL="0" indent="0"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587" y="2451553"/>
            <a:ext cx="3188558" cy="418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303" y="618518"/>
            <a:ext cx="10297923" cy="1152618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Character description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73211" y="1960606"/>
            <a:ext cx="10404389" cy="4753232"/>
          </a:xfrm>
        </p:spPr>
        <p:txBody>
          <a:bodyPr/>
          <a:lstStyle/>
          <a:p>
            <a:r>
              <a:rPr lang="en-US" dirty="0" smtClean="0"/>
              <a:t>Fat</a:t>
            </a:r>
          </a:p>
          <a:p>
            <a:r>
              <a:rPr lang="en-US" dirty="0" smtClean="0"/>
              <a:t>Bald</a:t>
            </a:r>
          </a:p>
          <a:p>
            <a:r>
              <a:rPr lang="en-US" dirty="0" smtClean="0"/>
              <a:t>Rebellious</a:t>
            </a:r>
          </a:p>
          <a:p>
            <a:r>
              <a:rPr lang="en-US" dirty="0" smtClean="0"/>
              <a:t>Ignores rules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484" y="2187146"/>
            <a:ext cx="396335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439" y="0"/>
            <a:ext cx="10364451" cy="1596177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Lucifer /Adam and Samson </a:t>
            </a:r>
            <a:endParaRPr lang="en-US" sz="48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252281"/>
            <a:ext cx="2586114" cy="3659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71" y="2576667"/>
            <a:ext cx="2776718" cy="3587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645" y="3518354"/>
            <a:ext cx="3238500" cy="3162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546" y="1118786"/>
            <a:ext cx="3793091" cy="37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5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2" cy="1185569"/>
          </a:xfrm>
        </p:spPr>
        <p:txBody>
          <a:bodyPr/>
          <a:lstStyle/>
          <a:p>
            <a:r>
              <a:rPr lang="en-US" dirty="0" smtClean="0"/>
              <a:t>Hercules and Nebuchadnezzar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511622"/>
            <a:ext cx="3747112" cy="300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995" y="1694505"/>
            <a:ext cx="2603404" cy="3670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399" y="4186882"/>
            <a:ext cx="3227601" cy="2671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699" y="2697191"/>
            <a:ext cx="2741332" cy="415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2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152" y="396096"/>
            <a:ext cx="10281448" cy="1185569"/>
          </a:xfrm>
        </p:spPr>
        <p:txBody>
          <a:bodyPr>
            <a:normAutofit fontScale="90000"/>
          </a:bodyPr>
          <a:lstStyle/>
          <a:p>
            <a:r>
              <a:rPr lang="en-US" sz="7300" b="1" dirty="0">
                <a:solidFill>
                  <a:schemeClr val="accent6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reference</a:t>
            </a:r>
            <a:r>
              <a:rPr lang="en-US" b="1" dirty="0"/>
              <a:t>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monk’s tale:</a:t>
            </a:r>
          </a:p>
          <a:p>
            <a:r>
              <a:rPr lang="en-US" dirty="0">
                <a:hlinkClick r:id="rId2"/>
              </a:rPr>
              <a:t>http://machias.edu/faculty/necastro/chaucer/ct/mkt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eleusinianm.co.uk/redShalfleet/rs29monks.html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www.librarius.com/canttran/monktrfs.htm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en.wikipedia.org/wiki/The_Monk%27s_Tale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409136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229</TotalTime>
  <Words>64</Words>
  <Application>Microsoft Office PowerPoint</Application>
  <PresentationFormat>Custom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Droplet</vt:lpstr>
      <vt:lpstr>The monk’s tale </vt:lpstr>
      <vt:lpstr>Job description </vt:lpstr>
      <vt:lpstr>Character description </vt:lpstr>
      <vt:lpstr>Lucifer /Adam and Samson </vt:lpstr>
      <vt:lpstr>Hercules and Nebuchadnezzar</vt:lpstr>
      <vt:lpstr>reference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monk’s tale</dc:title>
  <dc:creator>David Gyimah</dc:creator>
  <cp:lastModifiedBy>Chicago Public Schools</cp:lastModifiedBy>
  <cp:revision>10</cp:revision>
  <dcterms:created xsi:type="dcterms:W3CDTF">2014-10-17T00:03:17Z</dcterms:created>
  <dcterms:modified xsi:type="dcterms:W3CDTF">2014-10-17T12:55:51Z</dcterms:modified>
</cp:coreProperties>
</file>