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Man_of_Law's_Tale" TargetMode="External"/><Relationship Id="rId2" Type="http://schemas.openxmlformats.org/officeDocument/2006/relationships/hyperlink" Target="http://chaucereditions.wordpress.com/1910s/1930s-edition-of-clarkes-tales-from-chauce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search?q=the+man+of+law's+tale&amp;safe=strict&amp;biw=1242&amp;bih=606&amp;tbm=isch&amp;source=lnms&amp;sa=X&amp;ei=U5ZBVKDqIoSjyATz5YDoDA&amp;ved=0CAgQ_AUoAA" TargetMode="External"/><Relationship Id="rId5" Type="http://schemas.openxmlformats.org/officeDocument/2006/relationships/hyperlink" Target="http://www.gradesaver.com/the-canterbury-tales/study-guide/section6/" TargetMode="External"/><Relationship Id="rId4" Type="http://schemas.openxmlformats.org/officeDocument/2006/relationships/hyperlink" Target="http://www.cliffsnotes.com/literature/c/the-canterbury-tales/summary-and-analysis/the-man-of-laws-prologue-and-ta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027" y="2009105"/>
            <a:ext cx="5318973" cy="257577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800" dirty="0"/>
              <a:t>THE MAN OF </a:t>
            </a:r>
            <a:r>
              <a:rPr lang="en-US" sz="3800" dirty="0" smtClean="0"/>
              <a:t>Law’s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														</a:t>
            </a:r>
            <a:r>
              <a:rPr lang="en-US" sz="3600" dirty="0" smtClean="0"/>
              <a:t>Fadi </a:t>
            </a:r>
            <a:r>
              <a:rPr lang="en-US" sz="3600" dirty="0"/>
              <a:t>ilias 		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3070" y="3843867"/>
            <a:ext cx="5705340" cy="194733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			</a:t>
            </a:r>
            <a:r>
              <a:rPr lang="en-US" sz="3600" dirty="0" smtClean="0">
                <a:solidFill>
                  <a:schemeClr val="tx1"/>
                </a:solidFill>
              </a:rPr>
              <a:t>										</a:t>
            </a:r>
            <a:r>
              <a:rPr lang="en-US" sz="3900" dirty="0" smtClean="0">
                <a:solidFill>
                  <a:schemeClr val="tx1"/>
                </a:solidFill>
              </a:rPr>
              <a:t>period</a:t>
            </a:r>
            <a:r>
              <a:rPr lang="en-US" sz="3900" dirty="0">
                <a:solidFill>
                  <a:schemeClr val="tx1"/>
                </a:solidFill>
              </a:rPr>
              <a:t>: 3 </a:t>
            </a: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										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																</a:t>
            </a:r>
            <a:r>
              <a:rPr lang="en-US" sz="3900" dirty="0" smtClean="0">
                <a:solidFill>
                  <a:schemeClr val="tx1"/>
                </a:solidFill>
              </a:rPr>
              <a:t>British In Lit </a:t>
            </a:r>
            <a:endParaRPr lang="en-US" sz="3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mainlesson.com/books/tappan/chaucer/zpage0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9" y="463968"/>
            <a:ext cx="7095230" cy="63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89" y="968422"/>
            <a:ext cx="8534400" cy="1571222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Job description 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302" y="2240925"/>
            <a:ext cx="10069648" cy="40685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He is a judge in the court of assizes by letter of appointment from the king,</a:t>
            </a:r>
            <a:r>
              <a:rPr lang="en-US" sz="2400" dirty="0"/>
              <a:t> </a:t>
            </a:r>
            <a:r>
              <a:rPr lang="en-US" sz="2400" dirty="0">
                <a:solidFill>
                  <a:schemeClr val="tx1"/>
                </a:solidFill>
              </a:rPr>
              <a:t>and because of his high standing receives many grants.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>
                <a:solidFill>
                  <a:schemeClr val="tx1"/>
                </a:solidFill>
              </a:rPr>
              <a:t>tells a Romance tale of a Christian princess named </a:t>
            </a:r>
            <a:r>
              <a:rPr lang="en-US" sz="2400" dirty="0" smtClean="0">
                <a:solidFill>
                  <a:schemeClr val="tx1"/>
                </a:solidFill>
              </a:rPr>
              <a:t>Custance</a:t>
            </a:r>
            <a:r>
              <a:rPr lang="ar-IQ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who is betrothed to </a:t>
            </a:r>
            <a:r>
              <a:rPr lang="en-US" sz="2400" dirty="0" smtClean="0">
                <a:solidFill>
                  <a:schemeClr val="tx1"/>
                </a:solidFill>
              </a:rPr>
              <a:t>the</a:t>
            </a:r>
            <a:r>
              <a:rPr lang="ar-IQ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Syrian</a:t>
            </a:r>
            <a:r>
              <a:rPr lang="en-US" sz="2400" dirty="0">
                <a:solidFill>
                  <a:schemeClr val="tx1"/>
                </a:solidFill>
              </a:rPr>
              <a:t> Sultan on condition that he convert to Christianity.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Man of Law </a:t>
            </a:r>
            <a:r>
              <a:rPr lang="en-US" sz="2400" dirty="0" smtClean="0">
                <a:solidFill>
                  <a:schemeClr val="tx1"/>
                </a:solidFill>
              </a:rPr>
              <a:t>rides horse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informal.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He is the fifth of the Canterbury Tales.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85800"/>
            <a:ext cx="8534400" cy="1507067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Character description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2360053"/>
            <a:ext cx="10803048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man of law’s is a judicious and dignified man.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Man of Law known as The Sergeant at Law.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Man of Law's called The Lawyer's.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He wear silk adorned </a:t>
            </a:r>
            <a:r>
              <a:rPr lang="en-US" sz="2400" dirty="0">
                <a:solidFill>
                  <a:schemeClr val="tx1"/>
                </a:solidFill>
              </a:rPr>
              <a:t>clothes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502274"/>
            <a:ext cx="4391696" cy="710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87" y="3236662"/>
            <a:ext cx="4096867" cy="362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26" y="318982"/>
            <a:ext cx="4779678" cy="4328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3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2" y="625280"/>
            <a:ext cx="4397378" cy="3816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35229"/>
            <a:ext cx="3111006" cy="652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89" y="226185"/>
            <a:ext cx="3932352" cy="3611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69" y="3837904"/>
            <a:ext cx="4164172" cy="3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893896" cy="580515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http://chaucereditions.wordpress.com/1910s/1930s-edition-of-clarkes-tales-from-chaucer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en.wikipedia.org/wiki/The_Man_of_Law's_Tale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www.cliffsnotes.com/literature/c/the-canterbury-tales/summary-and-analysis/the-man-of-laws-prologue-and-tale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http://www.gradesaver.com/the-canterbury-tales/study-guide/section6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www.google.com/search?q=the+man+of+law%27s+tale&amp;safe=strict&amp;biw=1242&amp;bih=606&amp;tbm=isch&amp;source=lnms&amp;sa=X&amp;ei=U5ZBVKDqIoSjyATz5YDoDA&amp;ved=0CAgQ_AUoAA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1661</TotalTime>
  <Words>65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Slice</vt:lpstr>
      <vt:lpstr> THE MAN OF Law’s                Fadi ilias    </vt:lpstr>
      <vt:lpstr>Job description  </vt:lpstr>
      <vt:lpstr>Character description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fadi ilias</dc:creator>
  <cp:lastModifiedBy>Chicago Public Schools</cp:lastModifiedBy>
  <cp:revision>10</cp:revision>
  <dcterms:created xsi:type="dcterms:W3CDTF">2014-10-17T22:50:01Z</dcterms:created>
  <dcterms:modified xsi:type="dcterms:W3CDTF">2014-10-21T17:21:01Z</dcterms:modified>
</cp:coreProperties>
</file>