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141281-3C28-49BC-BA23-BA0A26D39E7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76A427F-1382-4DB4-BBA6-FFA8B8BD83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KNIGHTS TALE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Brenda Perez</a:t>
            </a:r>
          </a:p>
          <a:p>
            <a:r>
              <a:rPr lang="en-US" dirty="0" err="1" smtClean="0"/>
              <a:t>BritLit</a:t>
            </a:r>
            <a:r>
              <a:rPr lang="en-US" dirty="0" smtClean="0"/>
              <a:t>/520/3</a:t>
            </a:r>
          </a:p>
          <a:p>
            <a:r>
              <a:rPr lang="en-US" dirty="0" smtClean="0"/>
              <a:t>10.20.14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</a:t>
            </a:r>
            <a:r>
              <a:rPr lang="en-US" dirty="0" err="1" smtClean="0"/>
              <a:t>Discription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Arcite</a:t>
            </a:r>
            <a:r>
              <a:rPr lang="en-US" dirty="0" smtClean="0"/>
              <a:t> is </a:t>
            </a:r>
            <a:r>
              <a:rPr lang="en-US" dirty="0" err="1" smtClean="0"/>
              <a:t>palomon</a:t>
            </a:r>
            <a:r>
              <a:rPr lang="en-US" dirty="0" smtClean="0"/>
              <a:t> cousin, his the good guy even toe he went to prison</a:t>
            </a:r>
          </a:p>
          <a:p>
            <a:r>
              <a:rPr lang="en-US" dirty="0" err="1" smtClean="0"/>
              <a:t>Palomon</a:t>
            </a:r>
            <a:r>
              <a:rPr lang="en-US" dirty="0" smtClean="0"/>
              <a:t> is the bad guy. The one that’s behave bad, because he escape from prison</a:t>
            </a:r>
          </a:p>
          <a:p>
            <a:r>
              <a:rPr lang="en-US" dirty="0" smtClean="0"/>
              <a:t>The only thing they have in common is that they both in love with </a:t>
            </a:r>
            <a:r>
              <a:rPr lang="en-US" dirty="0" err="1" smtClean="0"/>
              <a:t>Emely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Arcite</a:t>
            </a:r>
            <a:r>
              <a:rPr lang="en-US" dirty="0" smtClean="0"/>
              <a:t> and </a:t>
            </a:r>
            <a:r>
              <a:rPr lang="en-US" dirty="0" err="1" smtClean="0"/>
              <a:t>Palamon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Arcite</a:t>
            </a:r>
            <a:r>
              <a:rPr lang="en-US" dirty="0" smtClean="0"/>
              <a:t> and </a:t>
            </a:r>
            <a:r>
              <a:rPr lang="en-US" dirty="0" err="1" smtClean="0"/>
              <a:t>palomon</a:t>
            </a:r>
            <a:r>
              <a:rPr lang="en-US" dirty="0" smtClean="0"/>
              <a:t> are captured and </a:t>
            </a:r>
            <a:r>
              <a:rPr lang="en-US" dirty="0" err="1" smtClean="0"/>
              <a:t>omprosoned</a:t>
            </a:r>
            <a:r>
              <a:rPr lang="en-US" dirty="0" smtClean="0"/>
              <a:t> by </a:t>
            </a:r>
            <a:r>
              <a:rPr lang="en-US" dirty="0" err="1" smtClean="0"/>
              <a:t>thesus</a:t>
            </a:r>
            <a:endParaRPr lang="en-US" dirty="0" smtClean="0"/>
          </a:p>
          <a:p>
            <a:r>
              <a:rPr lang="en-US" dirty="0" smtClean="0"/>
              <a:t>They are cousins. </a:t>
            </a:r>
          </a:p>
          <a:p>
            <a:r>
              <a:rPr lang="en-US" dirty="0" err="1" smtClean="0"/>
              <a:t>Thesus</a:t>
            </a:r>
            <a:r>
              <a:rPr lang="en-US" dirty="0" smtClean="0"/>
              <a:t> is the duke of Athens</a:t>
            </a:r>
          </a:p>
          <a:p>
            <a:r>
              <a:rPr lang="en-US" dirty="0" smtClean="0"/>
              <a:t>In prison </a:t>
            </a:r>
            <a:r>
              <a:rPr lang="en-US" dirty="0" err="1" smtClean="0"/>
              <a:t>palomon</a:t>
            </a:r>
            <a:r>
              <a:rPr lang="en-US" dirty="0" smtClean="0"/>
              <a:t> do </a:t>
            </a:r>
            <a:r>
              <a:rPr lang="en-US" dirty="0" err="1" smtClean="0"/>
              <a:t>alots</a:t>
            </a:r>
            <a:r>
              <a:rPr lang="en-US" dirty="0" smtClean="0"/>
              <a:t> of things one of those is he </a:t>
            </a:r>
            <a:r>
              <a:rPr lang="en-US" dirty="0" err="1" smtClean="0"/>
              <a:t>wakesup</a:t>
            </a:r>
            <a:r>
              <a:rPr lang="en-US" dirty="0" smtClean="0"/>
              <a:t> early in the morning to see </a:t>
            </a:r>
            <a:r>
              <a:rPr lang="en-US" dirty="0" err="1" smtClean="0"/>
              <a:t>emily</a:t>
            </a:r>
            <a:endParaRPr lang="en-US" dirty="0" smtClean="0"/>
          </a:p>
          <a:p>
            <a:r>
              <a:rPr lang="en-US" dirty="0" smtClean="0"/>
              <a:t>Emily is the courtyard.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Palomon</a:t>
            </a:r>
            <a:r>
              <a:rPr lang="en-US" dirty="0" smtClean="0"/>
              <a:t> falls in love with wit her.</a:t>
            </a:r>
          </a:p>
          <a:p>
            <a:r>
              <a:rPr lang="en-US" dirty="0" err="1" smtClean="0"/>
              <a:t>Arcite</a:t>
            </a:r>
            <a:r>
              <a:rPr lang="en-US" dirty="0" smtClean="0"/>
              <a:t> wakes up early in the morning to see Emily to because his in love with her.</a:t>
            </a:r>
          </a:p>
          <a:p>
            <a:r>
              <a:rPr lang="en-US" dirty="0" smtClean="0"/>
              <a:t>The love they have for her, it cause them to hate each other. </a:t>
            </a:r>
          </a:p>
          <a:p>
            <a:r>
              <a:rPr lang="en-US" dirty="0" smtClean="0"/>
              <a:t>Many years pass and </a:t>
            </a:r>
            <a:r>
              <a:rPr lang="en-US" dirty="0" err="1" smtClean="0"/>
              <a:t>Arcite</a:t>
            </a:r>
            <a:r>
              <a:rPr lang="en-US" dirty="0" smtClean="0"/>
              <a:t> is </a:t>
            </a:r>
            <a:r>
              <a:rPr lang="en-US" dirty="0" err="1" smtClean="0"/>
              <a:t>relase</a:t>
            </a:r>
            <a:r>
              <a:rPr lang="en-US" dirty="0" smtClean="0"/>
              <a:t> from prison, </a:t>
            </a:r>
            <a:r>
              <a:rPr lang="en-US" dirty="0" err="1" smtClean="0"/>
              <a:t>Palomon</a:t>
            </a:r>
            <a:r>
              <a:rPr lang="en-US" dirty="0" smtClean="0"/>
              <a:t> </a:t>
            </a:r>
            <a:r>
              <a:rPr lang="en-US" dirty="0" err="1" smtClean="0"/>
              <a:t>scape</a:t>
            </a:r>
            <a:r>
              <a:rPr lang="en-US" dirty="0" smtClean="0"/>
              <a:t> by dragging the jailer and hiding in the grove.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Duel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both duel each other </a:t>
            </a:r>
            <a:r>
              <a:rPr lang="en-US" dirty="0" err="1" smtClean="0"/>
              <a:t>overs</a:t>
            </a:r>
            <a:r>
              <a:rPr lang="en-US" dirty="0" smtClean="0"/>
              <a:t> who’s should get </a:t>
            </a:r>
            <a:r>
              <a:rPr lang="en-US" dirty="0" err="1" smtClean="0"/>
              <a:t>Emely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/>
              <a:t>S</a:t>
            </a:r>
            <a:r>
              <a:rPr lang="en-US" dirty="0" err="1" smtClean="0"/>
              <a:t>eus</a:t>
            </a:r>
            <a:r>
              <a:rPr lang="en-US" dirty="0" smtClean="0"/>
              <a:t> sentence them to gather 100 men a piece and to fight a mass, who ever the winner gets to merry </a:t>
            </a:r>
            <a:r>
              <a:rPr lang="en-US" dirty="0" err="1" smtClean="0"/>
              <a:t>Emely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Palomon</a:t>
            </a:r>
            <a:r>
              <a:rPr lang="en-US" dirty="0" smtClean="0"/>
              <a:t> and </a:t>
            </a:r>
            <a:r>
              <a:rPr lang="en-US" dirty="0" err="1" smtClean="0"/>
              <a:t>arcite</a:t>
            </a:r>
            <a:r>
              <a:rPr lang="en-US" dirty="0" smtClean="0"/>
              <a:t> fight </a:t>
            </a:r>
            <a:r>
              <a:rPr lang="en-US" dirty="0" err="1" smtClean="0"/>
              <a:t>valiantily</a:t>
            </a:r>
            <a:r>
              <a:rPr lang="en-US" dirty="0" smtClean="0"/>
              <a:t>. </a:t>
            </a:r>
            <a:r>
              <a:rPr lang="en-US" dirty="0" err="1" smtClean="0"/>
              <a:t>Arcite</a:t>
            </a:r>
            <a:r>
              <a:rPr lang="en-US" dirty="0" smtClean="0"/>
              <a:t> wins the battle. </a:t>
            </a:r>
            <a:r>
              <a:rPr lang="en-US" dirty="0" err="1" smtClean="0"/>
              <a:t>Arcite</a:t>
            </a:r>
            <a:r>
              <a:rPr lang="en-US" dirty="0" smtClean="0"/>
              <a:t> is wounded by a horse, throwing him off.</a:t>
            </a:r>
          </a:p>
          <a:p>
            <a:r>
              <a:rPr lang="en-US" dirty="0"/>
              <a:t> </a:t>
            </a:r>
            <a:r>
              <a:rPr lang="en-US" dirty="0" smtClean="0"/>
              <a:t>as he dies he tells </a:t>
            </a:r>
            <a:r>
              <a:rPr lang="en-US" dirty="0" err="1" smtClean="0"/>
              <a:t>Emely</a:t>
            </a:r>
            <a:r>
              <a:rPr lang="en-US" dirty="0" smtClean="0"/>
              <a:t> that she </a:t>
            </a:r>
            <a:r>
              <a:rPr lang="en-US" dirty="0" err="1" smtClean="0"/>
              <a:t>sould</a:t>
            </a:r>
            <a:r>
              <a:rPr lang="en-US" dirty="0" smtClean="0"/>
              <a:t> marry </a:t>
            </a:r>
            <a:r>
              <a:rPr lang="en-US" dirty="0" err="1" smtClean="0"/>
              <a:t>Palomon</a:t>
            </a:r>
            <a:r>
              <a:rPr lang="en-US" dirty="0" smtClean="0"/>
              <a:t>, because she will make a good wife for him</a:t>
            </a:r>
          </a:p>
          <a:p>
            <a:r>
              <a:rPr lang="en-US" dirty="0" smtClean="0"/>
              <a:t>They got marry.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</TotalTime>
  <Words>257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THE KNIGHTS TALE</vt:lpstr>
      <vt:lpstr>Character Discription</vt:lpstr>
      <vt:lpstr>Arcite and Palamon</vt:lpstr>
      <vt:lpstr>Continued..</vt:lpstr>
      <vt:lpstr>Duel each other</vt:lpstr>
      <vt:lpstr>Battle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KNIGHTS</dc:title>
  <dc:creator>bperez28</dc:creator>
  <cp:lastModifiedBy>Chicago Public Schools</cp:lastModifiedBy>
  <cp:revision>4</cp:revision>
  <dcterms:created xsi:type="dcterms:W3CDTF">2014-10-21T17:35:00Z</dcterms:created>
  <dcterms:modified xsi:type="dcterms:W3CDTF">2014-10-22T12:58:49Z</dcterms:modified>
</cp:coreProperties>
</file>