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>
        <p:scale>
          <a:sx n="76" d="100"/>
          <a:sy n="76" d="100"/>
        </p:scale>
        <p:origin x="-13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C2BE-D6BC-4708-A240-28394623716F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BBFC9-8E65-4E8A-BFE8-ACF8182D3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BBFC9-8E65-4E8A-BFE8-ACF8182D39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5D74A0-8126-4B64-B234-76AE449FD8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EDDBB4-0F55-4CFF-8823-25EA93B3B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ffsnotes.com/literature/c/the-canterbury-tales/summary-and-analysis/the-franklins-prologue-and-tale" TargetMode="External"/><Relationship Id="rId2" Type="http://schemas.openxmlformats.org/officeDocument/2006/relationships/hyperlink" Target="http://en.wikipedia.org/wiki/The_Franklin's_Ta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chias.edu/faculty/necastro/chaucer/translation/ct/13fra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+mn-lt"/>
              </a:rPr>
              <a:t>The Franklin's tale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err="1" smtClean="0">
                <a:solidFill>
                  <a:schemeClr val="tx1"/>
                </a:solidFill>
                <a:latin typeface="+mn-lt"/>
              </a:rPr>
              <a:t>Pierrette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Abdo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Period : 3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he_franklin__s_tale_cover_by_yurionna-d4gs68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49386"/>
            <a:ext cx="4114800" cy="338001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Franklin's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 Franklin was a medieval landowner and a prosperous country gentleman, but non-noble.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He was hopeful and confident about future.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He lived for pleasure.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ranklin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086225"/>
            <a:ext cx="289560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Franklin’s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Averages marries the beautiful </a:t>
            </a:r>
            <a:r>
              <a:rPr lang="en-US" dirty="0" err="1" smtClean="0"/>
              <a:t>Dorigen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marriage was based on equality.</a:t>
            </a:r>
          </a:p>
          <a:p>
            <a:r>
              <a:rPr lang="en-US" dirty="0" smtClean="0"/>
              <a:t>they agree that, in public, Averages should make decisions so as not to draw suspicion.</a:t>
            </a:r>
          </a:p>
          <a:p>
            <a:endParaRPr lang="en-US" dirty="0"/>
          </a:p>
        </p:txBody>
      </p:sp>
      <p:pic>
        <p:nvPicPr>
          <p:cNvPr id="4" name="Picture 3" descr="tristan-isol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91000"/>
            <a:ext cx="2743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Franklin’s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couple were happily married then Averages goes to Britain for work.</a:t>
            </a:r>
          </a:p>
          <a:p>
            <a:r>
              <a:rPr lang="en-US" sz="2400" dirty="0" smtClean="0"/>
              <a:t>She becomes very sad.</a:t>
            </a:r>
          </a:p>
          <a:p>
            <a:r>
              <a:rPr lang="en-US" sz="2400" dirty="0" smtClean="0"/>
              <a:t>Everybody tried to make her happy.</a:t>
            </a:r>
          </a:p>
        </p:txBody>
      </p:sp>
      <p:pic>
        <p:nvPicPr>
          <p:cNvPr id="7" name="Picture 6" descr="girlcr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6200"/>
            <a:ext cx="2819400" cy="2743200"/>
          </a:xfrm>
          <a:prstGeom prst="rect">
            <a:avLst/>
          </a:prstGeom>
        </p:spPr>
      </p:pic>
      <p:pic>
        <p:nvPicPr>
          <p:cNvPr id="8" name="Picture 7" descr="StudyDorigen_BurneJo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81400"/>
            <a:ext cx="4685296" cy="3052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Franklin’s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Dorigen’s</a:t>
            </a:r>
            <a:r>
              <a:rPr lang="en-US" sz="2400" dirty="0" smtClean="0"/>
              <a:t> friends take her to garden party.</a:t>
            </a:r>
          </a:p>
          <a:p>
            <a:r>
              <a:rPr lang="en-US" sz="2400" dirty="0" smtClean="0"/>
              <a:t>Aurelius confess love to her, he had been in love with her almost two years.</a:t>
            </a:r>
          </a:p>
          <a:p>
            <a:r>
              <a:rPr lang="en-US" sz="2400" dirty="0" smtClean="0"/>
              <a:t>She rejected him.</a:t>
            </a:r>
          </a:p>
          <a:p>
            <a:r>
              <a:rPr lang="en-US" sz="2400" dirty="0" err="1" smtClean="0"/>
              <a:t>Dorigen</a:t>
            </a:r>
            <a:r>
              <a:rPr lang="en-US" sz="2400" dirty="0" smtClean="0"/>
              <a:t> said she will only love him if he removes all the rocks from the coast.</a:t>
            </a:r>
            <a:endParaRPr lang="en-US" sz="2400" dirty="0"/>
          </a:p>
        </p:txBody>
      </p:sp>
      <p:pic>
        <p:nvPicPr>
          <p:cNvPr id="5" name="Picture 4" descr="Frankli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191000"/>
            <a:ext cx="3628644" cy="25252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Franklin’s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Aurlius’s</a:t>
            </a:r>
            <a:r>
              <a:rPr lang="en-US" sz="2400" dirty="0" smtClean="0"/>
              <a:t> brother tells him to go to law student who knows magic.</a:t>
            </a:r>
          </a:p>
          <a:p>
            <a:r>
              <a:rPr lang="en-US" sz="2400" dirty="0" smtClean="0"/>
              <a:t>The law student said he will help for 100 pounds.</a:t>
            </a:r>
          </a:p>
          <a:p>
            <a:r>
              <a:rPr lang="en-US" sz="2400" dirty="0" err="1" smtClean="0"/>
              <a:t>Dorigen</a:t>
            </a:r>
            <a:r>
              <a:rPr lang="en-US" sz="2400" dirty="0" smtClean="0"/>
              <a:t> has a problem she’s in a difficult situation.</a:t>
            </a:r>
          </a:p>
          <a:p>
            <a:endParaRPr lang="en-US" sz="2400" dirty="0"/>
          </a:p>
        </p:txBody>
      </p:sp>
      <p:pic>
        <p:nvPicPr>
          <p:cNvPr id="7" name="Picture 6" descr="Meat Puppets - frustrated-mom-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371475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Franklin’s tale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r>
              <a:rPr lang="en-US" sz="2400" dirty="0" smtClean="0"/>
              <a:t>Averages is shocked he came back really mad.</a:t>
            </a:r>
          </a:p>
          <a:p>
            <a:r>
              <a:rPr lang="en-US" sz="2400" dirty="0" smtClean="0"/>
              <a:t>He tells his wife to keep her promise.</a:t>
            </a:r>
          </a:p>
          <a:p>
            <a:r>
              <a:rPr lang="en-US" sz="2400" dirty="0" smtClean="0"/>
              <a:t>Aurelius said he will not make her keep her promise because of his love for </a:t>
            </a:r>
            <a:r>
              <a:rPr lang="en-US" sz="2400" dirty="0" err="1" smtClean="0"/>
              <a:t>Dorigen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He goes to the law student and tells him he can’t pay him for making the rocks go, the law student sad he doesn’t have to pay.</a:t>
            </a:r>
          </a:p>
          <a:p>
            <a:endParaRPr lang="en-US" dirty="0"/>
          </a:p>
        </p:txBody>
      </p:sp>
      <p:pic>
        <p:nvPicPr>
          <p:cNvPr id="4" name="Picture 3" descr="pilgr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43400"/>
            <a:ext cx="38862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http://en.wikipedia.org/wiki/The_Franklin%27s_Tale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http://www.cliffsnotes.com/literature/c/the-canterbury-tales/summary-and-analysis/the-franklins-prologue-and-tale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https://machias.edu/faculty/necastro/chaucer/translation/ct/13frant.html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303</TotalTime>
  <Words>260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The Franklin's tale Pierrette Abdo Period : 3</vt:lpstr>
      <vt:lpstr>The Franklin's tale</vt:lpstr>
      <vt:lpstr>The Franklin’s tale</vt:lpstr>
      <vt:lpstr>The Franklin’s tale</vt:lpstr>
      <vt:lpstr>The Franklin’s tale</vt:lpstr>
      <vt:lpstr>The Franklin’s tale</vt:lpstr>
      <vt:lpstr>The Franklin’s tale 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franklin’s tale</dc:title>
  <dc:creator>Elie</dc:creator>
  <cp:lastModifiedBy>Chicago Public Schools</cp:lastModifiedBy>
  <cp:revision>46</cp:revision>
  <dcterms:created xsi:type="dcterms:W3CDTF">2014-10-16T21:57:08Z</dcterms:created>
  <dcterms:modified xsi:type="dcterms:W3CDTF">2014-10-22T12:57:37Z</dcterms:modified>
</cp:coreProperties>
</file>