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94660"/>
  </p:normalViewPr>
  <p:slideViewPr>
    <p:cSldViewPr>
      <p:cViewPr>
        <p:scale>
          <a:sx n="76" d="100"/>
          <a:sy n="76" d="100"/>
        </p:scale>
        <p:origin x="-139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3C2BE-D6BC-4708-A240-28394623716F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BBFC9-8E65-4E8A-BFE8-ACF8182D3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17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BBFC9-8E65-4E8A-BFE8-ACF8182D3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5BBFC9-8E65-4E8A-BFE8-ACF8182D3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25D74A0-8126-4B64-B234-76AE449FD845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EDDBB4-0F55-4CFF-8823-25EA93B3B0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iffsnotes.com/literature/c/the-canterbury-tales/summary-and-analysis/the-franklins-prologue-and-tale" TargetMode="External"/><Relationship Id="rId2" Type="http://schemas.openxmlformats.org/officeDocument/2006/relationships/hyperlink" Target="http://en.wikipedia.org/wiki/The_Franklin's_Tal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chias.edu/faculty/necastro/chaucer/translation/ct/13fran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  <a:latin typeface="+mn-lt"/>
              </a:rPr>
              <a:t>The Canterbury Tales 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The Franklin's tale</a:t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err="1" smtClean="0">
                <a:solidFill>
                  <a:schemeClr val="tx1"/>
                </a:solidFill>
                <a:latin typeface="+mn-lt"/>
              </a:rPr>
              <a:t>Aline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+mn-lt"/>
              </a:rPr>
              <a:t>Abdo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+mn-lt"/>
              </a:rPr>
            </a:br>
            <a:r>
              <a:rPr lang="en-US" dirty="0" smtClean="0">
                <a:solidFill>
                  <a:schemeClr val="tx1"/>
                </a:solidFill>
                <a:latin typeface="+mn-lt"/>
              </a:rPr>
              <a:t>Period : 1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 descr="vol-3-026-franklins-ta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3048000"/>
            <a:ext cx="3637576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franklin’s</a:t>
            </a:r>
            <a:r>
              <a:rPr lang="en-US" dirty="0" smtClean="0"/>
              <a:t> tale</a:t>
            </a:r>
            <a:br>
              <a:rPr lang="en-US" dirty="0" smtClean="0"/>
            </a:br>
            <a:r>
              <a:rPr lang="en-US" dirty="0" smtClean="0"/>
              <a:t>The Franklin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 medieval landowner and a prosperous a country gentleman, but non-noble</a:t>
            </a:r>
            <a:endParaRPr lang="en-US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He was hopeful and confident about future.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</a:rPr>
              <a:t>He lived for pleasure.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franklin-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086225"/>
            <a:ext cx="2895600" cy="2771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Franklin’s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70916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" charset="0"/>
              </a:rPr>
              <a:t>Averages marries the beautiful </a:t>
            </a:r>
            <a:r>
              <a:rPr lang="en-US" dirty="0" err="1" smtClean="0">
                <a:solidFill>
                  <a:schemeClr val="bg1"/>
                </a:solidFill>
                <a:latin typeface="Times" charset="0"/>
              </a:rPr>
              <a:t>Dorigen</a:t>
            </a:r>
            <a:r>
              <a:rPr lang="en-US" dirty="0" smtClean="0">
                <a:solidFill>
                  <a:schemeClr val="bg1"/>
                </a:solidFill>
                <a:latin typeface="Times" charset="0"/>
              </a:rPr>
              <a:t>.</a:t>
            </a:r>
          </a:p>
          <a:p>
            <a:r>
              <a:rPr lang="en-US" dirty="0" smtClean="0">
                <a:solidFill>
                  <a:schemeClr val="bg1"/>
                </a:solidFill>
                <a:latin typeface="Times" charset="0"/>
              </a:rPr>
              <a:t>Their marriage was based on equality.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they agree that, in public, Averages should make decisions so as not to draw suspicion.</a:t>
            </a:r>
            <a:endParaRPr lang="en-US" dirty="0" smtClean="0">
              <a:solidFill>
                <a:schemeClr val="bg1"/>
              </a:solidFill>
              <a:latin typeface="Times" charset="0"/>
            </a:endParaRPr>
          </a:p>
          <a:p>
            <a:endParaRPr lang="en-US" dirty="0"/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352800"/>
            <a:ext cx="4267200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Franklin’s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couple were happily married then Averages goes to Britain for work.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She becomes very sad.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Everybody tried to make her happy.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Picture 5" descr="crying_woman_by_zobarak-d3nkao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810000"/>
            <a:ext cx="38862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Franklin’s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bg1"/>
                </a:solidFill>
              </a:rPr>
              <a:t>Dorigen’s</a:t>
            </a:r>
            <a:r>
              <a:rPr lang="en-US" sz="2000" dirty="0" smtClean="0">
                <a:solidFill>
                  <a:schemeClr val="bg1"/>
                </a:solidFill>
              </a:rPr>
              <a:t> friends take her to garden party.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Aurelius confess love to her, he had been in love with her almost two years.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She rejected him.</a:t>
            </a:r>
          </a:p>
          <a:p>
            <a:r>
              <a:rPr lang="en-US" sz="2000" dirty="0" err="1" smtClean="0">
                <a:solidFill>
                  <a:schemeClr val="bg1"/>
                </a:solidFill>
              </a:rPr>
              <a:t>Dorigen</a:t>
            </a:r>
            <a:r>
              <a:rPr lang="en-US" sz="2000" dirty="0" smtClean="0">
                <a:solidFill>
                  <a:schemeClr val="bg1"/>
                </a:solidFill>
              </a:rPr>
              <a:t> said she will only love him if he removes all the rocks from the coast.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 descr="Franklin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4038600"/>
            <a:ext cx="3628644" cy="25252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Franklin’s tale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0916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Aurlius’s</a:t>
            </a:r>
            <a:r>
              <a:rPr lang="en-US" sz="2400" dirty="0" smtClean="0">
                <a:solidFill>
                  <a:schemeClr val="bg1"/>
                </a:solidFill>
              </a:rPr>
              <a:t> brother tells his him to go to a law student who knows magic.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law student said he will help for 100 pounds.</a:t>
            </a:r>
          </a:p>
          <a:p>
            <a:r>
              <a:rPr lang="en-US" sz="2400" dirty="0" err="1" smtClean="0">
                <a:solidFill>
                  <a:schemeClr val="bg1"/>
                </a:solidFill>
              </a:rPr>
              <a:t>Dorigen</a:t>
            </a:r>
            <a:r>
              <a:rPr lang="en-US" sz="2400" dirty="0" smtClean="0">
                <a:solidFill>
                  <a:schemeClr val="bg1"/>
                </a:solidFill>
              </a:rPr>
              <a:t> was in a difficult situation and really mad  .</a:t>
            </a:r>
          </a:p>
          <a:p>
            <a:endParaRPr lang="en-US" sz="2400" dirty="0"/>
          </a:p>
        </p:txBody>
      </p:sp>
      <p:pic>
        <p:nvPicPr>
          <p:cNvPr id="9" name="Picture 8" descr="screaming_woman_sm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0" y="3345942"/>
            <a:ext cx="3048000" cy="35120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Th</a:t>
            </a:r>
            <a:r>
              <a:rPr lang="en-US" dirty="0" smtClean="0"/>
              <a:t> Franklin’s tale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</a:rPr>
              <a:t>Averages is shocked and angry. He tells his wife to do what she promised to do.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Aurelius said he will not make her keep her promise because of his love for </a:t>
            </a:r>
            <a:r>
              <a:rPr lang="en-US" sz="2000" dirty="0" err="1" smtClean="0">
                <a:solidFill>
                  <a:schemeClr val="bg1"/>
                </a:solidFill>
              </a:rPr>
              <a:t>Dorigen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He goes to the law student and tells him he can’t pay him for making the rocks go, the law student sad he doesn’t have to pay.</a:t>
            </a:r>
          </a:p>
          <a:p>
            <a:endParaRPr lang="en-US" dirty="0"/>
          </a:p>
        </p:txBody>
      </p:sp>
      <p:pic>
        <p:nvPicPr>
          <p:cNvPr id="4" name="Picture 3" descr="pilgrim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038600"/>
            <a:ext cx="3886200" cy="2247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Franklin’s tale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oj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524000"/>
            <a:ext cx="6647491" cy="470852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hlinkClick r:id="rId2"/>
              </a:rPr>
              <a:t>http://en.wikipedia.org/wiki/The_Franklin%27s_Tale</a:t>
            </a:r>
            <a:endParaRPr lang="en-US" sz="2000" dirty="0" smtClean="0"/>
          </a:p>
          <a:p>
            <a:r>
              <a:rPr lang="en-US" sz="2000" dirty="0" smtClean="0">
                <a:hlinkClick r:id="rId3"/>
              </a:rPr>
              <a:t>http://www.cliffsnotes.com/literature/c/the-canterbury-tales/summary-and-analysis/the-franklins-prologue-and-tale</a:t>
            </a:r>
            <a:endParaRPr lang="en-US" sz="2000" dirty="0" smtClean="0"/>
          </a:p>
          <a:p>
            <a:r>
              <a:rPr lang="en-US" sz="2000" dirty="0" smtClean="0">
                <a:hlinkClick r:id="rId4"/>
              </a:rPr>
              <a:t>https://machias.edu/faculty/necastro/chaucer/translation/ct/13frant.html</a:t>
            </a:r>
            <a:endParaRPr lang="en-US" sz="2000" dirty="0" smtClean="0"/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304</TotalTime>
  <Words>267</Words>
  <Application>Microsoft Office PowerPoint</Application>
  <PresentationFormat>On-screen Show (4:3)</PresentationFormat>
  <Paragraphs>36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The Canterbury Tales : The Franklin's tale Aline Abdo Period : 1</vt:lpstr>
      <vt:lpstr>The franklin’s tale The Franklin</vt:lpstr>
      <vt:lpstr>The Franklin’s tale</vt:lpstr>
      <vt:lpstr>The Franklin’s tale</vt:lpstr>
      <vt:lpstr>The Franklin’s tale</vt:lpstr>
      <vt:lpstr>The Franklin’s tale</vt:lpstr>
      <vt:lpstr>Th Franklin’s tale </vt:lpstr>
      <vt:lpstr>The Franklin’s tale 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franklin’s tale</dc:title>
  <dc:creator>Elie</dc:creator>
  <cp:lastModifiedBy>Chicago Public Schools</cp:lastModifiedBy>
  <cp:revision>41</cp:revision>
  <dcterms:created xsi:type="dcterms:W3CDTF">2014-10-16T21:57:08Z</dcterms:created>
  <dcterms:modified xsi:type="dcterms:W3CDTF">2014-10-22T12:53:20Z</dcterms:modified>
</cp:coreProperties>
</file>