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60" r:id="rId4"/>
    <p:sldId id="266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709" autoAdjust="0"/>
  </p:normalViewPr>
  <p:slideViewPr>
    <p:cSldViewPr>
      <p:cViewPr>
        <p:scale>
          <a:sx n="90" d="100"/>
          <a:sy n="90" d="100"/>
        </p:scale>
        <p:origin x="-600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CD940-8B37-4115-BA4F-48B1647F30B5}" type="datetimeFigureOut">
              <a:rPr lang="en-US" smtClean="0"/>
              <a:pPr/>
              <a:t>12/18/2012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BD224-9090-4868-8020-745180384E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pllll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BD224-9090-4868-8020-745180384EC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BD224-9090-4868-8020-745180384EC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BD224-9090-4868-8020-745180384EC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BF3-756B-43B6-951E-A537E7437DBA}" type="datetimeFigureOut">
              <a:rPr lang="en-US" smtClean="0"/>
              <a:pPr/>
              <a:t>12/18/2012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1CFD-D1C9-4A55-9DA4-B37AA93E18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BF3-756B-43B6-951E-A537E7437DBA}" type="datetimeFigureOut">
              <a:rPr lang="en-US" smtClean="0"/>
              <a:pPr/>
              <a:t>12/18/2012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1CFD-D1C9-4A55-9DA4-B37AA93E18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BF3-756B-43B6-951E-A537E7437DBA}" type="datetimeFigureOut">
              <a:rPr lang="en-US" smtClean="0"/>
              <a:pPr/>
              <a:t>12/18/2012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1CFD-D1C9-4A55-9DA4-B37AA93E18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BF3-756B-43B6-951E-A537E7437DBA}" type="datetimeFigureOut">
              <a:rPr lang="en-US" smtClean="0"/>
              <a:pPr/>
              <a:t>12/18/2012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1CFD-D1C9-4A55-9DA4-B37AA93E18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BF3-756B-43B6-951E-A537E7437DBA}" type="datetimeFigureOut">
              <a:rPr lang="en-US" smtClean="0"/>
              <a:pPr/>
              <a:t>12/18/2012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2D71CFD-D1C9-4A55-9DA4-B37AA93E18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BF3-756B-43B6-951E-A537E7437DBA}" type="datetimeFigureOut">
              <a:rPr lang="en-US" smtClean="0"/>
              <a:pPr/>
              <a:t>12/18/2012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1CFD-D1C9-4A55-9DA4-B37AA93E18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BF3-756B-43B6-951E-A537E7437DBA}" type="datetimeFigureOut">
              <a:rPr lang="en-US" smtClean="0"/>
              <a:pPr/>
              <a:t>12/18/2012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1CFD-D1C9-4A55-9DA4-B37AA93E18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BF3-756B-43B6-951E-A537E7437DBA}" type="datetimeFigureOut">
              <a:rPr lang="en-US" smtClean="0"/>
              <a:pPr/>
              <a:t>12/18/2012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1CFD-D1C9-4A55-9DA4-B37AA93E18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BF3-756B-43B6-951E-A537E7437DBA}" type="datetimeFigureOut">
              <a:rPr lang="en-US" smtClean="0"/>
              <a:pPr/>
              <a:t>12/18/2012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1CFD-D1C9-4A55-9DA4-B37AA93E18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BF3-756B-43B6-951E-A537E7437DBA}" type="datetimeFigureOut">
              <a:rPr lang="en-US" smtClean="0"/>
              <a:pPr/>
              <a:t>12/18/2012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1CFD-D1C9-4A55-9DA4-B37AA93E18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BF3-756B-43B6-951E-A537E7437DBA}" type="datetimeFigureOut">
              <a:rPr lang="en-US" smtClean="0"/>
              <a:pPr/>
              <a:t>12/18/2012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1CFD-D1C9-4A55-9DA4-B37AA93E18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68ABF3-756B-43B6-951E-A537E7437DBA}" type="datetimeFigureOut">
              <a:rPr lang="en-US" smtClean="0"/>
              <a:pPr/>
              <a:t>12/18/2012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D71CFD-D1C9-4A55-9DA4-B37AA93E18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 dir="r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rk2zXQ02J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http://www.google.com/about-Rift-Valley-fev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Rift Valley Fever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67250" y="-6240"/>
            <a:ext cx="228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2800" dirty="0" smtClean="0">
                <a:solidFill>
                  <a:prstClr val="white"/>
                </a:solidFill>
              </a:rPr>
              <a:t>Surendra </a:t>
            </a:r>
            <a:br>
              <a:rPr lang="en-US" sz="2800" dirty="0" smtClean="0">
                <a:solidFill>
                  <a:prstClr val="white"/>
                </a:solidFill>
              </a:rPr>
            </a:br>
            <a:r>
              <a:rPr lang="en-US" sz="2800" dirty="0" smtClean="0">
                <a:solidFill>
                  <a:prstClr val="white"/>
                </a:solidFill>
              </a:rPr>
              <a:t>12/11/2012</a:t>
            </a:r>
            <a:br>
              <a:rPr lang="en-US" sz="2800" dirty="0" smtClean="0">
                <a:solidFill>
                  <a:prstClr val="white"/>
                </a:solidFill>
              </a:rPr>
            </a:br>
            <a:r>
              <a:rPr lang="en-US" sz="2800" dirty="0" smtClean="0">
                <a:solidFill>
                  <a:prstClr val="white"/>
                </a:solidFill>
              </a:rPr>
              <a:t>Period 3</a:t>
            </a:r>
          </a:p>
        </p:txBody>
      </p:sp>
      <p:pic>
        <p:nvPicPr>
          <p:cNvPr id="5" name="Picture 4" descr="350px-Gastroenteritis_virus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3581400"/>
            <a:ext cx="3333750" cy="2609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RVF With Children  and Adults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affect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people  are  sick with  RVF.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RVF  affects both  Children  and adults. Children more likely to die </a:t>
            </a:r>
          </a:p>
          <a:p>
            <a:pPr>
              <a:buNone/>
            </a:pPr>
            <a:r>
              <a:rPr lang="en-US" dirty="0" smtClean="0"/>
              <a:t>than  adults.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400" dirty="0" smtClean="0"/>
              <a:t>http://www.google.com/hostednews/afp/article/ALeqM5hExJavZ</a:t>
            </a:r>
          </a:p>
        </p:txBody>
      </p:sp>
      <p:pic>
        <p:nvPicPr>
          <p:cNvPr id="7" name="Content Placeholder 6" descr="g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43400" y="2362200"/>
            <a:ext cx="4800600" cy="419100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RFV is spread human to human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Human to Human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Person sick with RVF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RVF is transferred human to human</a:t>
            </a:r>
          </a:p>
          <a:p>
            <a:pPr marL="594360" indent="-457200">
              <a:buAutoNum type="arabicParenR"/>
            </a:pPr>
            <a:r>
              <a:rPr lang="en-US" dirty="0" smtClean="0"/>
              <a:t>Open cuts or infected wounds</a:t>
            </a:r>
          </a:p>
          <a:p>
            <a:pPr marL="594360" indent="-457200">
              <a:buAutoNum type="arabicParenR"/>
            </a:pPr>
            <a:r>
              <a:rPr lang="en-US" dirty="0" smtClean="0"/>
              <a:t>Some cases even in the womb</a:t>
            </a:r>
          </a:p>
          <a:p>
            <a:pPr marL="594360" indent="-457200">
              <a:buAutoNum type="arabicParenR"/>
            </a:pPr>
            <a:r>
              <a:rPr lang="en-US" dirty="0" smtClean="0"/>
              <a:t>Rarely causal  contact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200" dirty="0" smtClean="0"/>
              <a:t>http://www.cfsph.iastate.edu/Factsheets/pdfs/rift_valley_fever.pdf</a:t>
            </a:r>
            <a:endParaRPr lang="en-US" sz="1200" dirty="0"/>
          </a:p>
        </p:txBody>
      </p:sp>
      <p:pic>
        <p:nvPicPr>
          <p:cNvPr id="7" name="Content Placeholder 6" descr="old-man-sleep-heavy-breathing-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438400"/>
            <a:ext cx="4343400" cy="381000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and Vaccines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Vaccine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2900" dirty="0" smtClean="0"/>
              <a:t>Vaccine is not availed for humans in mass quantity</a:t>
            </a:r>
          </a:p>
          <a:p>
            <a:endParaRPr lang="en-US" sz="2900" dirty="0" smtClean="0"/>
          </a:p>
          <a:p>
            <a:r>
              <a:rPr lang="en-US" sz="2900" dirty="0" smtClean="0"/>
              <a:t>Treatment: Humans with RVF: liquids,  bed rest</a:t>
            </a:r>
          </a:p>
          <a:p>
            <a:endParaRPr lang="en-US" sz="2900" dirty="0" smtClean="0"/>
          </a:p>
          <a:p>
            <a:r>
              <a:rPr lang="en-US" sz="2900" dirty="0" smtClean="0"/>
              <a:t>Vaccines developed for  animals as well but not  as effective as hoped</a:t>
            </a:r>
          </a:p>
          <a:p>
            <a:endParaRPr lang="en-US" sz="2900" dirty="0" smtClean="0"/>
          </a:p>
          <a:p>
            <a:r>
              <a:rPr lang="en-US" sz="2900" dirty="0" smtClean="0"/>
              <a:t>http://en.wikipedia.org/wiki/Rift_Valley_fever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1050" dirty="0" smtClean="0"/>
              <a:t>http://www.who.int/mediacentre/factsheets/fs207/en/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sz="1000" dirty="0" smtClean="0"/>
          </a:p>
        </p:txBody>
      </p:sp>
      <p:pic>
        <p:nvPicPr>
          <p:cNvPr id="12" name="Content Placeholder 11" descr="bigest7_2012_09_0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362200"/>
            <a:ext cx="3478213" cy="39624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RIFT Valley Fever’s Existence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Rift Valley Fever still exists today in 2012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First discovered in Kenya in the rift valley  1915 by Veterinary officers</a:t>
            </a:r>
          </a:p>
          <a:p>
            <a:endParaRPr lang="en-US" dirty="0" smtClean="0"/>
          </a:p>
          <a:p>
            <a:r>
              <a:rPr lang="en-US" dirty="0" smtClean="0"/>
              <a:t>Among the  Cattle and Goats during a period of heavy rainfall.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http://en.wikipedia.org/wiki/Rift_Valley_fever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533400"/>
            <a:ext cx="504420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RVF cases and deaths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Dumb RVF sheep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 1950-1951</a:t>
            </a:r>
          </a:p>
          <a:p>
            <a:pPr>
              <a:buNone/>
            </a:pPr>
            <a:r>
              <a:rPr lang="en-US" dirty="0" smtClean="0"/>
              <a:t>100,000 SHEEP DIED OF RVF in Kenya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Extensive deaths among animals</a:t>
            </a:r>
          </a:p>
          <a:p>
            <a:pPr>
              <a:buNone/>
            </a:pPr>
            <a:r>
              <a:rPr lang="en-US" dirty="0" smtClean="0"/>
              <a:t>In 1970’s in South  Africa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2007 165 Cases and 70 deaths among 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200" dirty="0" smtClean="0"/>
              <a:t>http://www.cdc.gov/ncidod/dvrd/spb/mnpages/dispages/Fact_Sheets/Rift%20Valley%20Fever%20Fact%20Sheet.pdf</a:t>
            </a:r>
            <a:endParaRPr lang="en-US" sz="1200" dirty="0"/>
          </a:p>
        </p:txBody>
      </p:sp>
      <p:pic>
        <p:nvPicPr>
          <p:cNvPr id="10" name="Content Placeholder 9" descr="gip_4A_ewe_lambs_group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286000"/>
            <a:ext cx="4041775" cy="3733800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Rifet</a:t>
            </a:r>
            <a:r>
              <a:rPr lang="en-US" dirty="0" smtClean="0"/>
              <a:t> Valley fever  video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67284" y="3244334"/>
            <a:ext cx="5511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https://www.youtube.com/watch?v=Trk2zXQ02Jg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viral disease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Symptoms</a:t>
            </a:r>
          </a:p>
          <a:p>
            <a:r>
              <a:rPr lang="en-US" dirty="0" smtClean="0"/>
              <a:t>Fever</a:t>
            </a:r>
          </a:p>
          <a:p>
            <a:r>
              <a:rPr lang="en-US" dirty="0" smtClean="0"/>
              <a:t>Headaches</a:t>
            </a:r>
          </a:p>
          <a:p>
            <a:r>
              <a:rPr lang="en-US" dirty="0" smtClean="0"/>
              <a:t>Seizures</a:t>
            </a:r>
          </a:p>
          <a:p>
            <a:r>
              <a:rPr lang="en-US" dirty="0" smtClean="0"/>
              <a:t>Dizziness</a:t>
            </a:r>
          </a:p>
          <a:p>
            <a:r>
              <a:rPr lang="en-US" dirty="0" smtClean="0"/>
              <a:t>Poor  vision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200" dirty="0" smtClean="0"/>
              <a:t>http://www.cdc.gov/ncidod/dvrd/spb/mnpages/dispages/rvf/rvf_qa.htm</a:t>
            </a:r>
            <a:endParaRPr lang="en-US" sz="1200" dirty="0"/>
          </a:p>
        </p:txBody>
      </p:sp>
      <p:pic>
        <p:nvPicPr>
          <p:cNvPr id="9" name="Content Placeholder 8" descr="kh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524000"/>
            <a:ext cx="4343400" cy="373380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 Cattle are affected by the virus through mosquitoes.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Sometimes  the cattle carry the virus  to  humans through open cuts.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300" dirty="0" smtClean="0"/>
              <a:t>http://www.flutrackers.com/forum/showthread.php?p=63390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DownedCowWithCalf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524000"/>
            <a:ext cx="3886200" cy="44958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Map of Rift Valley Fever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http://www.flutrackers.com/forum/showthread.php?p=63390</a:t>
            </a:r>
          </a:p>
          <a:p>
            <a:endParaRPr lang="en-US" dirty="0"/>
          </a:p>
        </p:txBody>
      </p:sp>
      <p:pic>
        <p:nvPicPr>
          <p:cNvPr id="8" name="Content Placeholder 4" descr="riftvalleyafricamap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173" r="2173"/>
          <a:stretch>
            <a:fillRect/>
          </a:stretch>
        </p:blipFill>
        <p:spPr>
          <a:xfrm>
            <a:off x="1752600" y="1752600"/>
            <a:ext cx="5486400" cy="4645025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Mosquitoes=carrier</a:t>
            </a:r>
            <a:br>
              <a:rPr lang="en-US" dirty="0" smtClean="0"/>
            </a:br>
            <a:r>
              <a:rPr lang="en-US" dirty="0" smtClean="0"/>
              <a:t>of  RVF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1066800"/>
            <a:ext cx="3008313" cy="5059363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 smtClean="0"/>
              <a:t>Disease is spread during periods of heavy rain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mosquitoes  are the carrier  RVF virus.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When  mosquitoes  bite  cattle in the Rift valley  the virus is transmitted to the cattle. </a:t>
            </a:r>
          </a:p>
          <a:p>
            <a:endParaRPr lang="en-US" sz="24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>
                <a:hlinkClick r:id="rId4"/>
              </a:rPr>
              <a:t>http://www.google.com/about-Rift-Valley-fever</a:t>
            </a:r>
            <a:r>
              <a:rPr lang="en-US" sz="1800" dirty="0" smtClean="0"/>
              <a:t>   </a:t>
            </a:r>
          </a:p>
          <a:p>
            <a:r>
              <a:rPr lang="en-US" sz="1800" dirty="0" smtClean="0"/>
              <a:t>http://www.rr-africa.oie.int/docspdf/en/2012/RVF/ITHONDEKA.pdf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04800"/>
            <a:ext cx="51403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Symptoms and stages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Stage 1: Mosquito carriers disease to cattle and goats. (during the rift valley rainy season)</a:t>
            </a:r>
          </a:p>
          <a:p>
            <a:endParaRPr lang="en-US" dirty="0" smtClean="0"/>
          </a:p>
          <a:p>
            <a:r>
              <a:rPr lang="en-US" dirty="0" smtClean="0"/>
              <a:t>Stage 2 Cattle or other livestock are infected. Virus becomes contagious.</a:t>
            </a:r>
          </a:p>
          <a:p>
            <a:endParaRPr lang="en-US" dirty="0" smtClean="0"/>
          </a:p>
          <a:p>
            <a:r>
              <a:rPr lang="en-US" dirty="0" smtClean="0"/>
              <a:t>Stage 3  Herders and other animals get the disease from cattle</a:t>
            </a:r>
            <a:endParaRPr lang="en-US" dirty="0"/>
          </a:p>
        </p:txBody>
      </p:sp>
      <p:pic>
        <p:nvPicPr>
          <p:cNvPr id="7" name="Content Placeholder 6" descr="rostal-2006-keny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00200"/>
            <a:ext cx="4038600" cy="411480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Stages  (Cont.)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First signs  of Virus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Person with RVF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People with  Rift valley fever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First signs of  RVF  include: fever , weakness, headache and  back pain.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1300" dirty="0" smtClean="0">
                <a:solidFill>
                  <a:schemeClr val="bg1"/>
                </a:solidFill>
              </a:rPr>
              <a:t>http://www.oie.int/fileadmin/Home/eng/Media_Center/docs/pdf/Disease_cards/RVF-EN.pdf</a:t>
            </a:r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 descr="article-new_ehow_images_a02_7g_8u_prevent-rift-valley-fever-800x80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362201"/>
            <a:ext cx="4041775" cy="403860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Issues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 of ViruS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Person  with Rvf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For seven days,  people who are infected RVF  cannot do  </a:t>
            </a:r>
          </a:p>
          <a:p>
            <a:r>
              <a:rPr lang="en-US" dirty="0" smtClean="0"/>
              <a:t> the following : Eat , work , walk , </a:t>
            </a:r>
          </a:p>
          <a:p>
            <a:r>
              <a:rPr lang="en-US" dirty="0" smtClean="0"/>
              <a:t>Person effected are very dizzy all the time.</a:t>
            </a:r>
          </a:p>
          <a:p>
            <a:r>
              <a:rPr lang="en-US" dirty="0" smtClean="0"/>
              <a:t>Normally people recover in 7 days. 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300" dirty="0" smtClean="0"/>
              <a:t>http://www.oie.int/fileadmin/Home/eng/Media_Center/docs/pdf/Disease_cards/RVF-EN.pdf</a:t>
            </a:r>
          </a:p>
        </p:txBody>
      </p:sp>
      <p:pic>
        <p:nvPicPr>
          <p:cNvPr id="7" name="Content Placeholder 6" descr="08fever.60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43400" y="1981200"/>
            <a:ext cx="4648199" cy="396240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the virus kills animals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Animals infected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Infected  Cattle with RVF  VIRUS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886200" cy="3810000"/>
          </a:xfrm>
        </p:spPr>
        <p:txBody>
          <a:bodyPr>
            <a:normAutofit fontScale="47500" lnSpcReduction="20000"/>
          </a:bodyPr>
          <a:lstStyle/>
          <a:p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Cattle , Goats, and sheep</a:t>
            </a:r>
          </a:p>
          <a:p>
            <a:pPr>
              <a:buNone/>
            </a:pPr>
            <a:r>
              <a:rPr lang="en-US" sz="3200" dirty="0" smtClean="0"/>
              <a:t>infected  develop symptoms </a:t>
            </a:r>
          </a:p>
          <a:p>
            <a:pPr>
              <a:buNone/>
            </a:pPr>
            <a:r>
              <a:rPr lang="en-US" sz="3200" dirty="0" smtClean="0"/>
              <a:t>such as fever, loss appetite and they cannot walk.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Animals likely to die more then people.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200" dirty="0" smtClean="0"/>
              <a:t>Sheep die more easily  from RVF then  any other animal.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http://</a:t>
            </a:r>
            <a:r>
              <a:rPr lang="en-US" sz="1200" dirty="0" smtClean="0"/>
              <a:t>www.oie.int/fileadmin/Home/eng/Media_Center/docs/pdf/Disease_cards/RVF-EN.pdf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rift_valley_cattle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343400" y="2286000"/>
            <a:ext cx="4495800" cy="3886199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462</TotalTime>
  <Words>477</Words>
  <Application>Microsoft Office PowerPoint</Application>
  <PresentationFormat>On-screen Show (4:3)</PresentationFormat>
  <Paragraphs>160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Rift Valley Fever</vt:lpstr>
      <vt:lpstr>This is a viral disease </vt:lpstr>
      <vt:lpstr>Spread of disease</vt:lpstr>
      <vt:lpstr>Map of Rift Valley Fever </vt:lpstr>
      <vt:lpstr>Mosquitoes=carrier of  RVF </vt:lpstr>
      <vt:lpstr>Symptoms and stages </vt:lpstr>
      <vt:lpstr>Symptoms Stages  (Cont.)</vt:lpstr>
      <vt:lpstr>Health Issues</vt:lpstr>
      <vt:lpstr>How the virus kills animals</vt:lpstr>
      <vt:lpstr>RVF With Children  and Adults</vt:lpstr>
      <vt:lpstr>RFV is spread human to human</vt:lpstr>
      <vt:lpstr>Treatment and Vaccines</vt:lpstr>
      <vt:lpstr>RIFT Valley Fever’s Existence</vt:lpstr>
      <vt:lpstr>RVF cases and deaths </vt:lpstr>
      <vt:lpstr>Rifet Valley fever  video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Rift Valley Fever</dc:title>
  <dc:creator>SAFC-1</dc:creator>
  <cp:lastModifiedBy>SAFC Guest_2</cp:lastModifiedBy>
  <cp:revision>48</cp:revision>
  <dcterms:created xsi:type="dcterms:W3CDTF">2012-12-12T00:52:55Z</dcterms:created>
  <dcterms:modified xsi:type="dcterms:W3CDTF">2012-12-18T23:51:43Z</dcterms:modified>
</cp:coreProperties>
</file>