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57" r:id="rId3"/>
    <p:sldId id="263" r:id="rId4"/>
    <p:sldId id="258" r:id="rId5"/>
    <p:sldId id="260" r:id="rId6"/>
    <p:sldId id="259" r:id="rId7"/>
    <p:sldId id="266" r:id="rId8"/>
    <p:sldId id="262" r:id="rId9"/>
    <p:sldId id="264" r:id="rId10"/>
    <p:sldId id="265" r:id="rId11"/>
    <p:sldId id="261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544" autoAdjust="0"/>
    <p:restoredTop sz="94660"/>
  </p:normalViewPr>
  <p:slideViewPr>
    <p:cSldViewPr>
      <p:cViewPr varScale="1">
        <p:scale>
          <a:sx n="68" d="100"/>
          <a:sy n="68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F95791-2D2A-49BC-934F-50E536598AC9}" type="datetimeFigureOut">
              <a:rPr lang="en-US" smtClean="0"/>
              <a:pPr/>
              <a:t>12/16/2012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F6D037-4C02-4EA1-8B22-70D867FE667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F95791-2D2A-49BC-934F-50E536598AC9}" type="datetimeFigureOut">
              <a:rPr lang="en-US" smtClean="0"/>
              <a:pPr/>
              <a:t>12/16/2012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F6D037-4C02-4EA1-8B22-70D867FE66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F95791-2D2A-49BC-934F-50E536598AC9}" type="datetimeFigureOut">
              <a:rPr lang="en-US" smtClean="0"/>
              <a:pPr/>
              <a:t>12/16/2012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F6D037-4C02-4EA1-8B22-70D867FE66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F95791-2D2A-49BC-934F-50E536598AC9}" type="datetimeFigureOut">
              <a:rPr lang="en-US" smtClean="0"/>
              <a:pPr/>
              <a:t>12/16/2012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F6D037-4C02-4EA1-8B22-70D867FE66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F95791-2D2A-49BC-934F-50E536598AC9}" type="datetimeFigureOut">
              <a:rPr lang="en-US" smtClean="0"/>
              <a:pPr/>
              <a:t>12/16/2012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F6D037-4C02-4EA1-8B22-70D867FE667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F95791-2D2A-49BC-934F-50E536598AC9}" type="datetimeFigureOut">
              <a:rPr lang="en-US" smtClean="0"/>
              <a:pPr/>
              <a:t>12/16/2012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F6D037-4C02-4EA1-8B22-70D867FE66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F95791-2D2A-49BC-934F-50E536598AC9}" type="datetimeFigureOut">
              <a:rPr lang="en-US" smtClean="0"/>
              <a:pPr/>
              <a:t>12/16/2012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F6D037-4C02-4EA1-8B22-70D867FE667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F95791-2D2A-49BC-934F-50E536598AC9}" type="datetimeFigureOut">
              <a:rPr lang="en-US" smtClean="0"/>
              <a:pPr/>
              <a:t>12/16/2012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F6D037-4C02-4EA1-8B22-70D867FE66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F95791-2D2A-49BC-934F-50E536598AC9}" type="datetimeFigureOut">
              <a:rPr lang="en-US" smtClean="0"/>
              <a:pPr/>
              <a:t>12/16/2012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F6D037-4C02-4EA1-8B22-70D867FE66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F95791-2D2A-49BC-934F-50E536598AC9}" type="datetimeFigureOut">
              <a:rPr lang="en-US" smtClean="0"/>
              <a:pPr/>
              <a:t>12/16/2012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F6D037-4C02-4EA1-8B22-70D867FE66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6CF95791-2D2A-49BC-934F-50E536598AC9}" type="datetimeFigureOut">
              <a:rPr lang="en-US" smtClean="0"/>
              <a:pPr/>
              <a:t>12/16/2012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DCF6D037-4C02-4EA1-8B22-70D867FE66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6CF95791-2D2A-49BC-934F-50E536598AC9}" type="datetimeFigureOut">
              <a:rPr lang="en-US" smtClean="0"/>
              <a:pPr/>
              <a:t>12/16/2012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DCF6D037-4C02-4EA1-8B22-70D867FE667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lFl3FRNpU4E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dc.gov/h1n1flu/diagnosis/" TargetMode="External"/><Relationship Id="rId2" Type="http://schemas.openxmlformats.org/officeDocument/2006/relationships/hyperlink" Target="http://www.webmd.com/cold-and-flu/features/swine-flu-faq-1?page=2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7800" dirty="0" smtClean="0"/>
              <a:t>Swine Flu </a:t>
            </a:r>
            <a:endParaRPr lang="en-US" sz="7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 Ninorta </a:t>
            </a:r>
            <a:r>
              <a:rPr lang="en-US" dirty="0" err="1" smtClean="0"/>
              <a:t>Dammo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>
                <a:hlinkClick r:id="rId2"/>
              </a:rPr>
              <a:t>http://</a:t>
            </a:r>
            <a:r>
              <a:rPr lang="en-US" u="sng" dirty="0" smtClean="0">
                <a:hlinkClick r:id="rId2"/>
              </a:rPr>
              <a:t>www.youtube.com/watch?v=lFl3FRNpU4E</a:t>
            </a:r>
            <a:r>
              <a:rPr lang="en-US" u="sng" dirty="0" smtClean="0"/>
              <a:t> 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Bibliography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http://www.webmd.com/cold-and-flu/features/swine-flu-faq-1?page=2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>
                <a:hlinkClick r:id="rId3"/>
              </a:rPr>
              <a:t>http://www.cdc.gov/h1n1flu/diagnosis/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500034" y="571481"/>
            <a:ext cx="4002910" cy="5724984"/>
          </a:xfrm>
        </p:spPr>
        <p:txBody>
          <a:bodyPr/>
          <a:lstStyle/>
          <a:p>
            <a:r>
              <a:rPr lang="en-US" sz="4000" dirty="0" smtClean="0"/>
              <a:t>Swine </a:t>
            </a:r>
            <a:r>
              <a:rPr lang="en-US" sz="4000" dirty="0" smtClean="0"/>
              <a:t>flu begins </a:t>
            </a:r>
            <a:r>
              <a:rPr lang="en-US" sz="4000" dirty="0" smtClean="0"/>
              <a:t>in </a:t>
            </a:r>
            <a:r>
              <a:rPr lang="en-US" sz="4000" dirty="0" smtClean="0"/>
              <a:t>pigs.</a:t>
            </a:r>
          </a:p>
          <a:p>
            <a:r>
              <a:rPr lang="en-US" sz="4000" dirty="0" smtClean="0"/>
              <a:t>It</a:t>
            </a:r>
            <a:r>
              <a:rPr lang="en-US" sz="4000" dirty="0" smtClean="0"/>
              <a:t> </a:t>
            </a:r>
            <a:r>
              <a:rPr lang="en-US" sz="4000" dirty="0" smtClean="0"/>
              <a:t>is also called H1N1.</a:t>
            </a:r>
          </a:p>
          <a:p>
            <a:endParaRPr lang="en-US" dirty="0"/>
          </a:p>
        </p:txBody>
      </p:sp>
      <p:pic>
        <p:nvPicPr>
          <p:cNvPr id="7" name="il_fi" descr="http://blogs-images.forbes.com/stevensalzberg/files/2011/10/swine-flu1.jpg"/>
          <p:cNvPicPr>
            <a:picLocks noGrp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786314" y="500042"/>
            <a:ext cx="3916362" cy="4401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The swine flu started around 1918 in North America  and came </a:t>
            </a:r>
            <a:r>
              <a:rPr lang="en-US" sz="3200" smtClean="0"/>
              <a:t>back </a:t>
            </a:r>
            <a:r>
              <a:rPr lang="en-US" sz="3200" smtClean="0"/>
              <a:t>1976</a:t>
            </a:r>
            <a:endParaRPr lang="en-US" sz="3200" dirty="0" smtClean="0"/>
          </a:p>
        </p:txBody>
      </p:sp>
      <p:pic>
        <p:nvPicPr>
          <p:cNvPr id="3074" name="Picture 2" descr="C:\Users\RABI\Desktop\H1N1_20090603_0930[1]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929190" y="2000240"/>
            <a:ext cx="4071966" cy="3286148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1285852" y="428604"/>
            <a:ext cx="54292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/>
              <a:t>Where?</a:t>
            </a:r>
            <a:endParaRPr lang="en-US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Sings and Symptoms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lvl="1"/>
            <a:r>
              <a:rPr lang="en-US" dirty="0" smtClean="0"/>
              <a:t>Fever </a:t>
            </a:r>
            <a:endParaRPr lang="en-US" dirty="0" smtClean="0"/>
          </a:p>
          <a:p>
            <a:pPr lvl="1"/>
            <a:r>
              <a:rPr lang="en-US" dirty="0" smtClean="0"/>
              <a:t>Cough</a:t>
            </a:r>
          </a:p>
          <a:p>
            <a:pPr lvl="1"/>
            <a:r>
              <a:rPr lang="en-US" dirty="0" smtClean="0"/>
              <a:t> Sore throat</a:t>
            </a:r>
          </a:p>
          <a:p>
            <a:pPr lvl="1"/>
            <a:r>
              <a:rPr lang="en-US" dirty="0" smtClean="0"/>
              <a:t>Runny nose</a:t>
            </a:r>
          </a:p>
          <a:p>
            <a:pPr lvl="1"/>
            <a:r>
              <a:rPr lang="en-US" dirty="0" smtClean="0"/>
              <a:t>Body aches</a:t>
            </a:r>
          </a:p>
          <a:p>
            <a:pPr lvl="1"/>
            <a:r>
              <a:rPr lang="en-US" dirty="0" smtClean="0"/>
              <a:t>Headache</a:t>
            </a:r>
          </a:p>
          <a:p>
            <a:pPr lvl="1"/>
            <a:r>
              <a:rPr lang="en-US" dirty="0" smtClean="0"/>
              <a:t>Chills</a:t>
            </a:r>
          </a:p>
          <a:p>
            <a:pPr lvl="1"/>
            <a:r>
              <a:rPr lang="en-US" dirty="0" smtClean="0"/>
              <a:t>Tiredness</a:t>
            </a:r>
            <a:endParaRPr lang="en-US" dirty="0"/>
          </a:p>
        </p:txBody>
      </p:sp>
      <p:pic>
        <p:nvPicPr>
          <p:cNvPr id="6" name="il_fi" descr="http://www.surfnetparents.com/images/BigCough.jpg"/>
          <p:cNvPicPr>
            <a:picLocks noGrp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714876" y="2500306"/>
            <a:ext cx="3714776" cy="2928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More </a:t>
            </a:r>
            <a:r>
              <a:rPr lang="en-US" dirty="0" smtClean="0"/>
              <a:t>about the Symptoms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Symptoms are </a:t>
            </a:r>
            <a:r>
              <a:rPr lang="en-US" dirty="0" smtClean="0"/>
              <a:t>flu-like.</a:t>
            </a:r>
          </a:p>
          <a:p>
            <a:r>
              <a:rPr lang="en-US" dirty="0" smtClean="0"/>
              <a:t>Recovery.</a:t>
            </a:r>
            <a:endParaRPr lang="en-US" dirty="0" smtClean="0"/>
          </a:p>
          <a:p>
            <a:r>
              <a:rPr lang="en-US" dirty="0" smtClean="0"/>
              <a:t>After recovery.</a:t>
            </a:r>
            <a:endParaRPr lang="en-US" dirty="0"/>
          </a:p>
        </p:txBody>
      </p:sp>
      <p:pic>
        <p:nvPicPr>
          <p:cNvPr id="2050" name="Picture 2" descr="C:\Users\RABI\Desktop\imagesCAEMT99W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929190" y="1785926"/>
            <a:ext cx="3643338" cy="407196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Vector-Borne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Vector-borne describes a disease that is carried by a small animal from person to person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1026" name="Picture 2" descr="C:\Users\RABI\Desktop\mosquito_65147_7[1]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857752" y="1785926"/>
            <a:ext cx="4071966" cy="35719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does swine flu transfer?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Swine flu is passed by humans touching, coughing, and sneezing 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It’s not usually passed from pigs to humans but it can be through touching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There </a:t>
            </a:r>
            <a:r>
              <a:rPr lang="en-US" sz="3600" dirty="0" smtClean="0"/>
              <a:t>is a vaccine for H1N1</a:t>
            </a:r>
          </a:p>
          <a:p>
            <a:r>
              <a:rPr lang="en-US" sz="3600" dirty="0" smtClean="0"/>
              <a:t>Medicine Is usually antiviral drugs </a:t>
            </a:r>
          </a:p>
        </p:txBody>
      </p:sp>
      <p:pic>
        <p:nvPicPr>
          <p:cNvPr id="5" name="il_fi" descr="http://blogs.discovermagazine.com/80beats/files/2012/07/shot.jpg"/>
          <p:cNvPicPr>
            <a:picLocks noGrp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214942" y="2000240"/>
            <a:ext cx="3333750" cy="2928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Many people die each year?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In the 2009 outbreak, the CDC said that up to 400,000 died </a:t>
            </a:r>
          </a:p>
          <a:p>
            <a:r>
              <a:rPr lang="en-US" sz="3200" dirty="0" smtClean="0"/>
              <a:t>Now, information on deaths from the flu is very limited</a:t>
            </a:r>
            <a:endParaRPr lang="en-US" sz="3200" dirty="0"/>
          </a:p>
        </p:txBody>
      </p:sp>
      <p:pic>
        <p:nvPicPr>
          <p:cNvPr id="4098" name="Picture 2" descr="C:\Users\RABI\Desktop\imagesCAB7D975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929190" y="2071678"/>
            <a:ext cx="3786213" cy="34290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157</TotalTime>
  <Words>161</Words>
  <Application>Microsoft Office PowerPoint</Application>
  <PresentationFormat>On-screen Show (4:3)</PresentationFormat>
  <Paragraphs>34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Metro</vt:lpstr>
      <vt:lpstr>Swine Flu </vt:lpstr>
      <vt:lpstr>Slide 2</vt:lpstr>
      <vt:lpstr>Slide 3</vt:lpstr>
      <vt:lpstr>Sings and Symptoms</vt:lpstr>
      <vt:lpstr>More about the Symptoms </vt:lpstr>
      <vt:lpstr>Vector-Borne</vt:lpstr>
      <vt:lpstr>How does swine flu transfer?</vt:lpstr>
      <vt:lpstr>Slide 8</vt:lpstr>
      <vt:lpstr>How Many people die each year?</vt:lpstr>
      <vt:lpstr>Slide 10</vt:lpstr>
      <vt:lpstr>Bibliography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Swine Flu</dc:title>
  <dc:creator>RABI</dc:creator>
  <cp:lastModifiedBy>RABI</cp:lastModifiedBy>
  <cp:revision>17</cp:revision>
  <dcterms:created xsi:type="dcterms:W3CDTF">2012-12-12T23:09:56Z</dcterms:created>
  <dcterms:modified xsi:type="dcterms:W3CDTF">2012-12-17T04:11:17Z</dcterms:modified>
</cp:coreProperties>
</file>