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9" r:id="rId6"/>
    <p:sldId id="273" r:id="rId7"/>
    <p:sldId id="274" r:id="rId8"/>
    <p:sldId id="260" r:id="rId9"/>
    <p:sldId id="261" r:id="rId10"/>
    <p:sldId id="262" r:id="rId11"/>
    <p:sldId id="270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5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34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A0AB8-B916-4311-AD62-29068D91B9FD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1372F3-8C6E-4BB5-B9A8-0DE4BD6BA3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youtube.com/watch?v=2Kt3dcF_Kp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c.gov/malaria/about/history/" TargetMode="External"/><Relationship Id="rId3" Type="http://schemas.openxmlformats.org/officeDocument/2006/relationships/hyperlink" Target="http://www.vdh.virginia.gov/epidemiology/DEE/Vectorborne/" TargetMode="External"/><Relationship Id="rId7" Type="http://schemas.openxmlformats.org/officeDocument/2006/relationships/hyperlink" Target="http://malaria.emedtv.com/malaria/malaria-cure.html" TargetMode="External"/><Relationship Id="rId2" Type="http://schemas.openxmlformats.org/officeDocument/2006/relationships/hyperlink" Target="http://en.wikipedia.org/wiki/Malar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aas.org/international/africa/malaria/toure.html" TargetMode="External"/><Relationship Id="rId5" Type="http://schemas.openxmlformats.org/officeDocument/2006/relationships/hyperlink" Target="http://internationalmedicalcorps.org/page.aspx?pid=472" TargetMode="External"/><Relationship Id="rId4" Type="http://schemas.openxmlformats.org/officeDocument/2006/relationships/hyperlink" Target="http://www.mmv.org/" TargetMode="External"/><Relationship Id="rId9" Type="http://schemas.openxmlformats.org/officeDocument/2006/relationships/hyperlink" Target="http://english.pravda.ru/health/13-06-2011/118182-malaria_disease-0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851648" cy="18288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lackadder ITC" pitchFamily="82" charset="0"/>
              </a:rPr>
              <a:t>Malaria</a:t>
            </a:r>
            <a:endParaRPr lang="en-US" sz="9600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Burnstown Dam" pitchFamily="2" charset="0"/>
              </a:rPr>
              <a:t>Presented to you by:</a:t>
            </a:r>
          </a:p>
          <a:p>
            <a:r>
              <a:rPr lang="en-US" sz="4800" dirty="0" smtClean="0">
                <a:solidFill>
                  <a:srgbClr val="00B0F0"/>
                </a:solidFill>
                <a:latin typeface="Burnstown Dam" pitchFamily="2" charset="0"/>
              </a:rPr>
              <a:t>Moin Patel</a:t>
            </a:r>
            <a:endParaRPr lang="en-US" sz="4800" dirty="0">
              <a:solidFill>
                <a:srgbClr val="00B0F0"/>
              </a:solidFill>
              <a:latin typeface="Burnstown Dam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Effects of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no serious health issues you may have if you survive it. </a:t>
            </a:r>
          </a:p>
          <a:p>
            <a:r>
              <a:rPr lang="en-US" dirty="0" smtClean="0"/>
              <a:t>If you live in an area where malaria is really prominent the symptoms of malaria can reappear after varying symptom-free periods. Living in a malaria area means getting </a:t>
            </a:r>
            <a:r>
              <a:rPr lang="en-US" smtClean="0"/>
              <a:t>sick once or </a:t>
            </a:r>
            <a:r>
              <a:rPr lang="en-US" dirty="0" smtClean="0"/>
              <a:t>twice a year.</a:t>
            </a:r>
          </a:p>
          <a:p>
            <a:r>
              <a:rPr lang="en-US" dirty="0" smtClean="0"/>
              <a:t>Relapse commonly occurs between 8-24 weeks.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Keeping mosquitoes from biting you, especially at night.</a:t>
            </a:r>
          </a:p>
          <a:p>
            <a:r>
              <a:rPr lang="en-US" dirty="0" smtClean="0"/>
              <a:t>Wearing insect spray and wear long-sleeved clothing if you are outdoors at night.</a:t>
            </a:r>
          </a:p>
          <a:p>
            <a:r>
              <a:rPr lang="en-US" dirty="0" smtClean="0"/>
              <a:t>Sleeping under bed nets.</a:t>
            </a:r>
          </a:p>
          <a:p>
            <a:r>
              <a:rPr lang="en-US" dirty="0" smtClean="0"/>
              <a:t>Taking anti-malaria medications and getting vaccinations. </a:t>
            </a:r>
          </a:p>
        </p:txBody>
      </p:sp>
      <p:pic>
        <p:nvPicPr>
          <p:cNvPr id="5" name="Content Placeholder 4" descr="mosquito20ne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52600"/>
            <a:ext cx="4518819" cy="4518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it Affect?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affects mostly young children between the ages of 6 months to 5 years.</a:t>
            </a:r>
          </a:p>
          <a:p>
            <a:r>
              <a:rPr lang="en-US" dirty="0" smtClean="0"/>
              <a:t>It also affects pregnant women.</a:t>
            </a:r>
          </a:p>
          <a:p>
            <a:r>
              <a:rPr lang="en-US" dirty="0" smtClean="0"/>
              <a:t>When you have a really low immunity system, you are more vulnerable to get infected by malaria.</a:t>
            </a:r>
            <a:endParaRPr lang="en-US" dirty="0"/>
          </a:p>
        </p:txBody>
      </p:sp>
      <p:pic>
        <p:nvPicPr>
          <p:cNvPr id="5" name="Content Placeholder 4" descr="img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32917" y="1905000"/>
            <a:ext cx="462280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it Spread?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disease that cannot spread from person to person.</a:t>
            </a:r>
          </a:p>
          <a:p>
            <a:r>
              <a:rPr lang="en-US" dirty="0" smtClean="0"/>
              <a:t>Also, it is a disease that cannot be transmitted sexually.</a:t>
            </a:r>
            <a:endParaRPr lang="en-US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Need a Vector?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control remains the most generally effective measure to prevent malaria.</a:t>
            </a:r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Cures?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medication used to cure malaria including;</a:t>
            </a:r>
          </a:p>
          <a:p>
            <a:pPr lvl="1"/>
            <a:r>
              <a:rPr lang="en-US" dirty="0" err="1" smtClean="0"/>
              <a:t>Chloroquine</a:t>
            </a:r>
            <a:endParaRPr lang="en-US" dirty="0"/>
          </a:p>
          <a:p>
            <a:pPr lvl="1"/>
            <a:r>
              <a:rPr lang="en-US" dirty="0" err="1" smtClean="0"/>
              <a:t>Lariam</a:t>
            </a:r>
            <a:endParaRPr lang="en-US" dirty="0" smtClean="0"/>
          </a:p>
          <a:p>
            <a:pPr lvl="1"/>
            <a:r>
              <a:rPr lang="en-US" dirty="0" err="1" smtClean="0"/>
              <a:t>Malarone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Fansidar</a:t>
            </a:r>
            <a:endParaRPr lang="en-US" dirty="0" smtClean="0"/>
          </a:p>
          <a:p>
            <a:pPr lvl="1"/>
            <a:r>
              <a:rPr lang="en-US" dirty="0" err="1" smtClean="0"/>
              <a:t>Quininine</a:t>
            </a:r>
            <a:endParaRPr lang="en-US" dirty="0" smtClean="0"/>
          </a:p>
          <a:p>
            <a:pPr lvl="1"/>
            <a:r>
              <a:rPr lang="en-US" dirty="0" err="1" smtClean="0"/>
              <a:t>Doxycycline</a:t>
            </a:r>
            <a:endParaRPr lang="en-US" dirty="0" smtClean="0"/>
          </a:p>
          <a:p>
            <a:pPr lvl="1"/>
            <a:r>
              <a:rPr lang="en-US" dirty="0" err="1" smtClean="0"/>
              <a:t>Artemisin</a:t>
            </a:r>
            <a:r>
              <a:rPr lang="en-US" dirty="0"/>
              <a:t> </a:t>
            </a:r>
            <a:r>
              <a:rPr lang="en-US" dirty="0" smtClean="0"/>
              <a:t>Derivatives</a:t>
            </a:r>
          </a:p>
          <a:p>
            <a:pPr lvl="1"/>
            <a:endParaRPr lang="en-US" dirty="0"/>
          </a:p>
        </p:txBody>
      </p:sp>
      <p:pic>
        <p:nvPicPr>
          <p:cNvPr id="7" name="Content Placeholder 6" descr="angola_act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7417" y="2057400"/>
            <a:ext cx="4466441" cy="3886200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Discovery of the malaria parasite was first noticed in November 6, 1880 by Charles Louis Laveran; who was stationed in Constantine, Algeria when he noticed a patient suffering from malaria.</a:t>
            </a:r>
          </a:p>
          <a:p>
            <a:r>
              <a:rPr lang="en-US" dirty="0" smtClean="0"/>
              <a:t>Yes malaria is still around today mostly in tropical and subtropical regions, including; much of Sub-Saharan Africa, Asia, and the Americas.</a:t>
            </a:r>
          </a:p>
        </p:txBody>
      </p:sp>
      <p:pic>
        <p:nvPicPr>
          <p:cNvPr id="5" name="Content Placeholder 4" descr="Laver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3945" y="1920875"/>
            <a:ext cx="3547110" cy="44338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lives are lost annually?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leading cause of death and disease worldwide. </a:t>
            </a:r>
          </a:p>
          <a:p>
            <a:r>
              <a:rPr lang="en-US" dirty="0" smtClean="0"/>
              <a:t>The amount of deaths are estimated to be about 1 million people each year; with about 300-500 million cases of malaria occurring annually.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ases2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533400"/>
            <a:ext cx="7848600" cy="6224748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Video From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http://www.youtube.com/watch?v=2Kt3dcF_KpM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MH_L1_facts_map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62400" y="2895600"/>
            <a:ext cx="4369722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illness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Malaria is a mosquito-borne infectious disease of humans and other animals.</a:t>
            </a:r>
            <a:endParaRPr lang="en-US" dirty="0"/>
          </a:p>
        </p:txBody>
      </p:sp>
      <p:pic>
        <p:nvPicPr>
          <p:cNvPr id="6" name="Content Placeholder 5" descr="mosquito_malaria_anofe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133600"/>
            <a:ext cx="4038600" cy="3733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Source 1: </a:t>
            </a:r>
            <a:r>
              <a:rPr lang="en-US" dirty="0" smtClean="0">
                <a:hlinkClick r:id="rId2"/>
              </a:rPr>
              <a:t>http://en.wikipedia.org/wiki/Malaria</a:t>
            </a:r>
            <a:endParaRPr lang="en-US" dirty="0" smtClean="0"/>
          </a:p>
          <a:p>
            <a:r>
              <a:rPr lang="en-US" dirty="0" smtClean="0"/>
              <a:t>Source 2: </a:t>
            </a:r>
            <a:r>
              <a:rPr lang="en-US" dirty="0" smtClean="0">
                <a:hlinkClick r:id="rId3"/>
              </a:rPr>
              <a:t>http://www.vdh.virginia.gov/epidemiology/DEE/Vectorborne/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Source 3: </a:t>
            </a:r>
            <a:r>
              <a:rPr lang="en-US" dirty="0" smtClean="0">
                <a:hlinkClick r:id="rId4"/>
              </a:rPr>
              <a:t>http://www.mmv.org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Source 4: </a:t>
            </a:r>
            <a:r>
              <a:rPr lang="en-US" dirty="0" smtClean="0">
                <a:hlinkClick r:id="rId5"/>
              </a:rPr>
              <a:t>http://internationalmedicalcorps.org/page.aspx?pid=472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Source 5:  </a:t>
            </a:r>
            <a:r>
              <a:rPr lang="en-US" dirty="0" smtClean="0">
                <a:hlinkClick r:id="rId6"/>
              </a:rPr>
              <a:t>http://www.aaas.org/international/africa/malaria/toure.html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Source 6: </a:t>
            </a:r>
            <a:r>
              <a:rPr lang="en-US" dirty="0" smtClean="0">
                <a:hlinkClick r:id="rId7"/>
              </a:rPr>
              <a:t>http://malaria.emedtv.com/malaria/malaria-cure.html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Source 7: </a:t>
            </a:r>
            <a:r>
              <a:rPr lang="en-US" dirty="0" smtClean="0">
                <a:hlinkClick r:id="rId8"/>
              </a:rPr>
              <a:t>http://www.cdc.gov/malaria/about/history/</a:t>
            </a:r>
            <a:endParaRPr lang="en-US" dirty="0"/>
          </a:p>
          <a:p>
            <a:r>
              <a:rPr lang="en-US" dirty="0" smtClean="0"/>
              <a:t>Source 8: </a:t>
            </a:r>
            <a:r>
              <a:rPr lang="en-US" dirty="0" smtClean="0">
                <a:hlinkClick r:id="rId9"/>
              </a:rPr>
              <a:t>http://english.pravda.ru/health/13-06-2011/118182-malaria_disease-0/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pic>
        <p:nvPicPr>
          <p:cNvPr id="4" name="Content Placeholder 3" descr="bite_me_i_dare_you_funny_mosquito_ornament-p175873500173639843env4u_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828800"/>
            <a:ext cx="4800600" cy="480060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Vector Borne?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"Vector-borne disease" is the term commonly used to describe an illness caused by an infectious microbe that is transmitted to people by blood-sucking arthropods.</a:t>
            </a:r>
          </a:p>
          <a:p>
            <a:r>
              <a:rPr lang="en-US" dirty="0" smtClean="0"/>
              <a:t>The arthropods (insects ) that most commonly serve as vectors include: blood sucking insects such as mosquitoes, fleas, lice, biting flies and bugs, and blood sucking arachnids such as mites and ticks.</a:t>
            </a:r>
            <a:endParaRPr lang="en-US" dirty="0"/>
          </a:p>
        </p:txBody>
      </p:sp>
      <p:pic>
        <p:nvPicPr>
          <p:cNvPr id="5" name="Content Placeholder 4" descr="webvbd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2962" y="2133600"/>
            <a:ext cx="4029075" cy="426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vector that transmits the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caused by protists of the genus Plasmodium. The vector that transmits the disease are female mosquitoes called, Anopheles Mosquito.</a:t>
            </a:r>
            <a:endParaRPr lang="en-US" dirty="0"/>
          </a:p>
        </p:txBody>
      </p:sp>
      <p:pic>
        <p:nvPicPr>
          <p:cNvPr id="5" name="Content Placeholder 4" descr="Mosquito_bw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2209800"/>
            <a:ext cx="44958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 types of malaria caused by parasites:</a:t>
            </a:r>
            <a:endParaRPr lang="en-US" dirty="0"/>
          </a:p>
          <a:p>
            <a:pPr lvl="1"/>
            <a:r>
              <a:rPr lang="en-US" dirty="0" smtClean="0"/>
              <a:t>Plasmodium </a:t>
            </a:r>
            <a:r>
              <a:rPr lang="en-US" dirty="0" err="1" smtClean="0"/>
              <a:t>falciparum</a:t>
            </a:r>
            <a:r>
              <a:rPr lang="en-US" dirty="0" smtClean="0"/>
              <a:t> (severe type of malaria) </a:t>
            </a:r>
          </a:p>
          <a:p>
            <a:pPr lvl="1"/>
            <a:r>
              <a:rPr lang="en-US" dirty="0" smtClean="0"/>
              <a:t>Plasmodium </a:t>
            </a:r>
            <a:r>
              <a:rPr lang="en-US" dirty="0" err="1" smtClean="0"/>
              <a:t>vivax</a:t>
            </a:r>
            <a:endParaRPr lang="en-US" dirty="0" smtClean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Plasmodium </a:t>
            </a:r>
            <a:r>
              <a:rPr lang="en-US" dirty="0" err="1" smtClean="0"/>
              <a:t>Falciparum</a:t>
            </a:r>
            <a:endParaRPr lang="en-US" dirty="0"/>
          </a:p>
        </p:txBody>
      </p:sp>
      <p:pic>
        <p:nvPicPr>
          <p:cNvPr id="9" name="Content Placeholder 8" descr="su_nrg2126-f1_1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057400"/>
            <a:ext cx="8001006" cy="420624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Plasmodium </a:t>
            </a:r>
            <a:r>
              <a:rPr lang="en-US" dirty="0" err="1" smtClean="0"/>
              <a:t>Vivax</a:t>
            </a:r>
            <a:endParaRPr lang="en-US" dirty="0"/>
          </a:p>
        </p:txBody>
      </p:sp>
      <p:pic>
        <p:nvPicPr>
          <p:cNvPr id="4" name="Content Placeholder 3" descr="vivax_life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2636" y="1690964"/>
            <a:ext cx="6168364" cy="4941959"/>
          </a:xfr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transmitted?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transmitted from animal to human by the mosquito biting the skin. </a:t>
            </a:r>
            <a:endParaRPr lang="en-US" dirty="0"/>
          </a:p>
        </p:txBody>
      </p:sp>
      <p:pic>
        <p:nvPicPr>
          <p:cNvPr id="5" name="Content Placeholder 4" descr="090529092031_mosquito_spl_4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599" y="1905000"/>
            <a:ext cx="4504267" cy="4343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symptoms?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include; chills, fever, pain, sweating, headache, diarrhea and vomiting.</a:t>
            </a:r>
          </a:p>
          <a:p>
            <a:r>
              <a:rPr lang="en-US" dirty="0" smtClean="0"/>
              <a:t>Symptoms of severe malaria include; going into a coma, severe breathing difficulties, low blood sugar, and could even lead to death if not treated properly.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611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Malaria</vt:lpstr>
      <vt:lpstr>What type of illness is it?</vt:lpstr>
      <vt:lpstr>What is a Vector Borne?</vt:lpstr>
      <vt:lpstr>What is the vector that transmits the disease?</vt:lpstr>
      <vt:lpstr>Types of malaria</vt:lpstr>
      <vt:lpstr>Plasmodium Falciparum</vt:lpstr>
      <vt:lpstr>Plasmodium Vivax</vt:lpstr>
      <vt:lpstr>How is it transmitted?</vt:lpstr>
      <vt:lpstr>What are the symptoms?</vt:lpstr>
      <vt:lpstr>After Effects of Malaria</vt:lpstr>
      <vt:lpstr>Prevention </vt:lpstr>
      <vt:lpstr>Who does it Affect?</vt:lpstr>
      <vt:lpstr>Does it Spread?</vt:lpstr>
      <vt:lpstr>Does it Need a Vector?</vt:lpstr>
      <vt:lpstr>Are there any Cures?</vt:lpstr>
      <vt:lpstr>History of the Disease</vt:lpstr>
      <vt:lpstr>How many lives are lost annually?</vt:lpstr>
      <vt:lpstr>Slide 18</vt:lpstr>
      <vt:lpstr>A Video From Malaria</vt:lpstr>
      <vt:lpstr>Sources</vt:lpstr>
      <vt:lpstr>Thanks for watching!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Helen</dc:creator>
  <cp:lastModifiedBy>pc35</cp:lastModifiedBy>
  <cp:revision>46</cp:revision>
  <dcterms:created xsi:type="dcterms:W3CDTF">2012-12-15T20:14:52Z</dcterms:created>
  <dcterms:modified xsi:type="dcterms:W3CDTF">2012-12-17T05:16:31Z</dcterms:modified>
</cp:coreProperties>
</file>