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BCCE"/>
    <a:srgbClr val="C72F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84" autoAdjust="0"/>
  </p:normalViewPr>
  <p:slideViewPr>
    <p:cSldViewPr>
      <p:cViewPr>
        <p:scale>
          <a:sx n="47" d="100"/>
          <a:sy n="47" d="100"/>
        </p:scale>
        <p:origin x="-1176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7A3C-7BD2-49AC-AD3F-E3BE8F1C615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09E5C-7A29-48B9-94BC-29C930F4F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7A3C-7BD2-49AC-AD3F-E3BE8F1C615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9E5C-7A29-48B9-94BC-29C930F4F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7A3C-7BD2-49AC-AD3F-E3BE8F1C615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9E5C-7A29-48B9-94BC-29C930F4F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307A3C-7BD2-49AC-AD3F-E3BE8F1C615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D409E5C-7A29-48B9-94BC-29C930F4F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7A3C-7BD2-49AC-AD3F-E3BE8F1C615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9E5C-7A29-48B9-94BC-29C930F4F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7A3C-7BD2-49AC-AD3F-E3BE8F1C615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9E5C-7A29-48B9-94BC-29C930F4F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9E5C-7A29-48B9-94BC-29C930F4F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7A3C-7BD2-49AC-AD3F-E3BE8F1C615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7A3C-7BD2-49AC-AD3F-E3BE8F1C615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9E5C-7A29-48B9-94BC-29C930F4F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7A3C-7BD2-49AC-AD3F-E3BE8F1C615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9E5C-7A29-48B9-94BC-29C930F4F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307A3C-7BD2-49AC-AD3F-E3BE8F1C615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409E5C-7A29-48B9-94BC-29C930F4F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7A3C-7BD2-49AC-AD3F-E3BE8F1C615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09E5C-7A29-48B9-94BC-29C930F4F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307A3C-7BD2-49AC-AD3F-E3BE8F1C615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D409E5C-7A29-48B9-94BC-29C930F4F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4191000"/>
            <a:ext cx="8062912" cy="2057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BY.AIMAN ASKARI</a:t>
            </a:r>
            <a:b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</a:b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6/510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1371600"/>
            <a:ext cx="8062912" cy="1981199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MALARIA</a:t>
            </a:r>
            <a:endParaRPr lang="en-US" sz="96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School.eb.com/print ? told=9275631</a:t>
            </a:r>
          </a:p>
          <a:p>
            <a:r>
              <a:rPr lang="en-US" u="sng" dirty="0" smtClean="0"/>
              <a:t>Full Article =true &amp; tocid =92756</a:t>
            </a:r>
          </a:p>
          <a:p>
            <a:r>
              <a:rPr lang="en-US" u="sng" dirty="0" smtClean="0"/>
              <a:t>School.eb.com /comptons/art-155973.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11808"/>
          </a:xfrm>
        </p:spPr>
        <p:txBody>
          <a:bodyPr/>
          <a:lstStyle/>
          <a:p>
            <a:r>
              <a:rPr lang="en-US" dirty="0" smtClean="0"/>
              <a:t>Symptoms of  malaria include periodic chills, fever, headache ,and sweating, and sweating ,kidney problems, liver ,  damage ,brain, problems, problems.             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Mosquitoes.</a:t>
            </a:r>
            <a:endParaRPr lang="en-US" dirty="0"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7" name="Picture 6" descr="388304134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048000"/>
            <a:ext cx="51054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/>
          <a:lstStyle/>
          <a:p>
            <a:pPr algn="ctr"/>
            <a:r>
              <a:rPr lang="en-US" dirty="0" smtClean="0">
                <a:ln w="6350"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BLOOD CELL. </a:t>
            </a:r>
            <a:endParaRPr lang="en-US" dirty="0">
              <a:ln w="6350"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" name="Content Placeholder 4" descr="Malaria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247027"/>
            <a:ext cx="6705600" cy="5229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8305800"/>
            <a:ext cx="1447800" cy="45720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39693" y="3244334"/>
            <a:ext cx="277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72FC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QUININE.</a:t>
            </a:r>
            <a:endParaRPr lang="en-US" dirty="0">
              <a:solidFill>
                <a:srgbClr val="C72FC7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700" dirty="0" smtClean="0"/>
              <a:t>Quinine  is a  treatment for malarial fevers </a:t>
            </a:r>
          </a:p>
          <a:p>
            <a:pPr>
              <a:buNone/>
            </a:pPr>
            <a:r>
              <a:rPr lang="en-US" sz="2700" dirty="0" smtClean="0"/>
              <a:t>the curative power of the cinchona bark was discovered around 1640 in South America, where the cinchona tree grows. Quinine is a white crystalline alkaloid. </a:t>
            </a:r>
          </a:p>
          <a:p>
            <a:pPr>
              <a:buNone/>
            </a:pPr>
            <a:r>
              <a:rPr lang="en-US" sz="2700" dirty="0" smtClean="0"/>
              <a:t>It acts by interfering with the growth and reproduction of the malarial parasites in the red cells of the blood.</a:t>
            </a:r>
          </a:p>
          <a:p>
            <a:endParaRPr lang="en-US" dirty="0"/>
          </a:p>
        </p:txBody>
      </p:sp>
      <p:pic>
        <p:nvPicPr>
          <p:cNvPr id="5" name="Content Placeholder 4" descr="12876-004-A29C0D4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37239"/>
            <a:ext cx="4059238" cy="2745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PRIMAQUINE.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Primaquine also inhibits the development of the parasites in the liver, thus preventing relapses.</a:t>
            </a:r>
            <a:endParaRPr lang="en-US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03875" y="2133601"/>
            <a:ext cx="2971006" cy="2971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36BCCE"/>
                </a:solidFill>
              </a:rPr>
              <a:t>Spraying.</a:t>
            </a:r>
            <a:endParaRPr lang="en-US" dirty="0">
              <a:solidFill>
                <a:srgbClr val="36BCCE"/>
              </a:solidFill>
            </a:endParaRPr>
          </a:p>
        </p:txBody>
      </p:sp>
      <p:pic>
        <p:nvPicPr>
          <p:cNvPr id="5" name="Content Placeholder 4" descr="downloa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4407580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Content Placeholder 5" descr="download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7800" y="1600200"/>
            <a:ext cx="3581400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3-10-malaria-endemic-countries-eastern-hemisphere-lar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6072" y="1524000"/>
            <a:ext cx="6871855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5170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Map.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laria_progress_09201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80772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Malaria Bar Graph.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Thermometer.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 Stage With a  High Temperature to 105 ` F (41’C) and stage with sweating that brings down the temperature. </a:t>
            </a:r>
          </a:p>
          <a:p>
            <a:r>
              <a:rPr lang="en-US" dirty="0" smtClean="0"/>
              <a:t>The incubation period is usually one to two weeks but weeks but can be as long as 10 manths  if the.</a:t>
            </a:r>
          </a:p>
          <a:p>
            <a:endParaRPr lang="en-US" dirty="0"/>
          </a:p>
        </p:txBody>
      </p:sp>
      <p:pic>
        <p:nvPicPr>
          <p:cNvPr id="5" name="Content Placeholder 4" descr="temperature-convers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524000"/>
            <a:ext cx="3591719" cy="4495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FF0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1524</TotalTime>
  <Words>157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MALARIA</vt:lpstr>
      <vt:lpstr>Mosquitoes.</vt:lpstr>
      <vt:lpstr>BLOOD CELL. </vt:lpstr>
      <vt:lpstr>QUININE.</vt:lpstr>
      <vt:lpstr>PRIMAQUINE.</vt:lpstr>
      <vt:lpstr>Spraying.</vt:lpstr>
      <vt:lpstr>Map.</vt:lpstr>
      <vt:lpstr>Malaria Bar Graph.</vt:lpstr>
      <vt:lpstr>Thermometer.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MALARIA</dc:title>
  <dc:creator>Westin Travel and Tours</dc:creator>
  <cp:lastModifiedBy>aaskari</cp:lastModifiedBy>
  <cp:revision>32</cp:revision>
  <dcterms:created xsi:type="dcterms:W3CDTF">2012-12-15T02:25:00Z</dcterms:created>
  <dcterms:modified xsi:type="dcterms:W3CDTF">2012-12-19T13:55:52Z</dcterms:modified>
</cp:coreProperties>
</file>