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7" r:id="rId8"/>
    <p:sldId id="265" r:id="rId9"/>
    <p:sldId id="263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9689-869E-4CC0-BF39-47D1CE85C78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A4C08-276C-4A46-9FC4-0F2D55C5C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9689-869E-4CC0-BF39-47D1CE85C78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C08-276C-4A46-9FC4-0F2D55C5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9689-869E-4CC0-BF39-47D1CE85C78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C08-276C-4A46-9FC4-0F2D55C5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C19689-869E-4CC0-BF39-47D1CE85C78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DEA4C08-276C-4A46-9FC4-0F2D55C5C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9689-869E-4CC0-BF39-47D1CE85C78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C08-276C-4A46-9FC4-0F2D55C5C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9689-869E-4CC0-BF39-47D1CE85C78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C08-276C-4A46-9FC4-0F2D55C5C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C08-276C-4A46-9FC4-0F2D55C5C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9689-869E-4CC0-BF39-47D1CE85C78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9689-869E-4CC0-BF39-47D1CE85C78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C08-276C-4A46-9FC4-0F2D55C5C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9689-869E-4CC0-BF39-47D1CE85C78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C08-276C-4A46-9FC4-0F2D55C5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C19689-869E-4CC0-BF39-47D1CE85C78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EA4C08-276C-4A46-9FC4-0F2D55C5C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9689-869E-4CC0-BF39-47D1CE85C78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A4C08-276C-4A46-9FC4-0F2D55C5C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C19689-869E-4CC0-BF39-47D1CE85C78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DEA4C08-276C-4A46-9FC4-0F2D55C5C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Vector_contro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inenet.com/script/main/art.asp?articlekey=4939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medicinenet.com/script/main/art.asp?articlekey=361" TargetMode="External"/><Relationship Id="rId4" Type="http://schemas.openxmlformats.org/officeDocument/2006/relationships/hyperlink" Target="http://www.medicinenet.com/script/main/art.asp?articlekey=10067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laria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 descr="malar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905000"/>
            <a:ext cx="4724400" cy="3162946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Castellar" pitchFamily="18" charset="0"/>
              </a:rPr>
              <a:t>M</a:t>
            </a:r>
            <a:r>
              <a:rPr lang="en-US" dirty="0" smtClean="0">
                <a:solidFill>
                  <a:srgbClr val="00B050"/>
                </a:solidFill>
                <a:latin typeface="Castellar" pitchFamily="18" charset="0"/>
              </a:rPr>
              <a:t>alaria</a:t>
            </a:r>
            <a:endParaRPr lang="en-US" dirty="0">
              <a:solidFill>
                <a:srgbClr val="00B050"/>
              </a:solidFill>
              <a:latin typeface="Castellar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People lost by this disease each year</a:t>
            </a:r>
            <a:endParaRPr lang="en-US" dirty="0"/>
          </a:p>
        </p:txBody>
      </p:sp>
      <p:pic>
        <p:nvPicPr>
          <p:cNvPr id="12" name="Content Placeholder 11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828800"/>
            <a:ext cx="3657600" cy="3814762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Each  </a:t>
            </a:r>
            <a:r>
              <a:rPr lang="en-US" b="1" dirty="0" smtClean="0"/>
              <a:t>year</a:t>
            </a:r>
            <a:r>
              <a:rPr lang="en-US" dirty="0" smtClean="0"/>
              <a:t>, between 655,000 and 1.2 million </a:t>
            </a:r>
            <a:r>
              <a:rPr lang="en-US" b="1" dirty="0" smtClean="0"/>
              <a:t>people died</a:t>
            </a:r>
            <a:r>
              <a:rPr lang="en-US" dirty="0" smtClean="0"/>
              <a:t> from the </a:t>
            </a:r>
            <a:br>
              <a:rPr lang="en-US" dirty="0" smtClean="0"/>
            </a:br>
            <a:r>
              <a:rPr lang="en-US" dirty="0" smtClean="0"/>
              <a:t>disease </a:t>
            </a:r>
            <a:r>
              <a:rPr lang="en-US" b="1" dirty="0" smtClean="0"/>
              <a:t>.....</a:t>
            </a:r>
            <a:r>
              <a:rPr lang="en-US" dirty="0" smtClean="0"/>
              <a:t> capital costs required are out of reach of </a:t>
            </a:r>
            <a:r>
              <a:rPr lang="en-US" b="1" dirty="0" smtClean="0"/>
              <a:t>many</a:t>
            </a:r>
            <a:r>
              <a:rPr lang="en-US" dirty="0" smtClean="0"/>
              <a:t> of the world's poorest </a:t>
            </a:r>
            <a:br>
              <a:rPr lang="en-US" dirty="0" smtClean="0"/>
            </a:br>
            <a:r>
              <a:rPr lang="en-US" b="1" dirty="0" smtClean="0"/>
              <a:t>people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K5OBCAPDC5OVCA22SZ00CAJJOLG6CA9RYEIWCA5LXBAMCAA4DBQ3CAF4NXKOCAV8TKDPCAB6G3M2CA7RX2T4CAD4RN4RCA42K69LCAR9PIORCATOV3E1CA6SAP9ICATIP0XKCAJ9C0BPCAAP237CCAJI1H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503727"/>
            <a:ext cx="5867400" cy="425252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malaria </a:t>
            </a:r>
            <a:r>
              <a:rPr lang="en-US" b="1" dirty="0" smtClean="0"/>
              <a:t>medication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800px-Midnight_in_Pediatric_ICU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71550"/>
            <a:ext cx="6248400" cy="4686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Mosquito nets create a protective barrier against malaria-carrying mosquitoes that bite at night.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from  malaria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 spraying kerosene oil in standing water,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 tooltip="Vector control"/>
              </a:rPr>
              <a:t>Vector control</a:t>
            </a:r>
            <a:r>
              <a:rPr lang="en-US" dirty="0" smtClean="0"/>
              <a:t> refers to preventative methods used to decrease malaria and morbidity and mortality by reducing the levels of transmission. </a:t>
            </a:r>
            <a:endParaRPr lang="en-US" dirty="0"/>
          </a:p>
        </p:txBody>
      </p:sp>
      <p:pic>
        <p:nvPicPr>
          <p:cNvPr id="9" name="Content Placeholder 8" descr="220px-Mansprayingkeroseneoi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79887" y="1600200"/>
            <a:ext cx="4278313" cy="4191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 transmitted </a:t>
            </a:r>
            <a:endParaRPr lang="en-US" dirty="0"/>
          </a:p>
        </p:txBody>
      </p:sp>
      <p:pic>
        <p:nvPicPr>
          <p:cNvPr id="5" name="Content Placeholder 4" descr="78X3CAPIFG04CAIAT1JRCAZZL6XVCAJKW3RYCATHXERACA8XHNCNCAYU3P42CAM36VD5CAIWT4WICATMPMS5CA5E90JWCALUI02DCA5GRA9QCA0N2BO9CAUP3GRZCADI3XZICAE0MVP6CAAFTI8XCA6I9SAW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2133600"/>
            <a:ext cx="3505200" cy="3276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Malaria is an infectious disease caused by a parasite, </a:t>
            </a:r>
            <a:r>
              <a:rPr lang="en-US" i="1" dirty="0" smtClean="0">
                <a:hlinkClick r:id="rId3" action="ppaction://hlinkfile"/>
              </a:rPr>
              <a:t>Plasmodium</a:t>
            </a:r>
            <a:r>
              <a:rPr lang="en-US" dirty="0" smtClean="0"/>
              <a:t>, which infects red blood cells. Malaria is characterized by cycles of </a:t>
            </a:r>
            <a:r>
              <a:rPr lang="en-US" dirty="0" smtClean="0">
                <a:hlinkClick r:id="rId4" action="ppaction://hlinkfile"/>
              </a:rPr>
              <a:t>chills</a:t>
            </a:r>
            <a:r>
              <a:rPr lang="en-US" dirty="0" smtClean="0"/>
              <a:t>, </a:t>
            </a:r>
            <a:r>
              <a:rPr lang="en-US" dirty="0" smtClean="0">
                <a:hlinkClick r:id="rId5" action="ppaction://hlinkfile"/>
              </a:rPr>
              <a:t>fever</a:t>
            </a:r>
            <a:r>
              <a:rPr lang="en-US" dirty="0" smtClean="0"/>
              <a:t>, pain, and sweating. Historical records suggest malaria has infected humans since the beginning of mankind.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Malaria Symptoms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5" name="Content Placeholder 4" descr="565px-Symptoms_of_Malaria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4840" y="1676400"/>
            <a:ext cx="3730959" cy="395920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Symptoms of malaria include fever and flu-like illness, including shaking chills, headache, muscle aches, and tiredness. Nausea, vomiting, and diarrhea may also occur.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Http://www.malaria.com/</a:t>
            </a:r>
            <a:endParaRPr lang="en-US" dirty="0" smtClean="0"/>
          </a:p>
          <a:p>
            <a:r>
              <a:rPr lang="en-US" dirty="0" smtClean="0"/>
              <a:t>http://www.passporthealthusa.com/vaccinations/malaria-information/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link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malaria spread </a:t>
            </a:r>
            <a:endParaRPr lang="en-US" dirty="0"/>
          </a:p>
        </p:txBody>
      </p:sp>
      <p:pic>
        <p:nvPicPr>
          <p:cNvPr id="7" name="Content Placeholder 6" descr="SEYBCABEN2WPCAUG0KMOCA46FTSECAUU1X9BCA0Q6LRHCAR2368TCA7AUZE3CAU2W1GJCAG3IZ6ECAVKP7CVCAA9N3UWCA22WGXQCALRFV0ZCASE6K36CA01P5PTCARHZTCHCAHYNGTOCAEJANWECAG4NQH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7370" y="1752600"/>
            <a:ext cx="3870787" cy="35814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Malaria</a:t>
            </a:r>
            <a:r>
              <a:rPr lang="en-US" dirty="0" smtClean="0"/>
              <a:t> is not </a:t>
            </a:r>
            <a:r>
              <a:rPr lang="en-US" b="1" dirty="0" smtClean="0"/>
              <a:t>spread</a:t>
            </a:r>
            <a:r>
              <a:rPr lang="en-US" dirty="0" smtClean="0"/>
              <a:t> from person to person </a:t>
            </a:r>
            <a:br>
              <a:rPr lang="en-US" dirty="0" smtClean="0"/>
            </a:br>
            <a:r>
              <a:rPr lang="en-US" dirty="0" smtClean="0"/>
              <a:t>like a cold or the flu, and it cannot be sexually transmitted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Protective Measures Against Malaria</a:t>
            </a:r>
            <a:endParaRPr lang="en-US" dirty="0"/>
          </a:p>
        </p:txBody>
      </p:sp>
      <p:pic>
        <p:nvPicPr>
          <p:cNvPr id="5" name="Content Placeholder 4" descr="OQJSCAOBM36KCA9Y5B2XCAYXLAVYCA1FR581CA7F10F9CAIR2OUOCAO703VOCAY410BQCAQ1A9KACA3YJWBDCAC9WLU6CA76BCF0CAB5LWILCAQZAE3QCAXWAOBPCAQ0LLCYCACYXC5CCAP10Q3BCA731T4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676400"/>
            <a:ext cx="3810000" cy="3886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Remaining in well-screened or air conditioned areas </a:t>
            </a:r>
          </a:p>
          <a:p>
            <a:r>
              <a:rPr lang="en-US" dirty="0" smtClean="0"/>
              <a:t>Using mosquito nets treated with </a:t>
            </a:r>
            <a:r>
              <a:rPr lang="en-US" dirty="0" err="1" smtClean="0"/>
              <a:t>Permethrin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Wearing clothing that covers most of the body and has been treated with </a:t>
            </a:r>
            <a:r>
              <a:rPr lang="en-US" dirty="0" err="1" smtClean="0"/>
              <a:t>Permethrin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Using insect repellents containing appropriate levels of DEET </a:t>
            </a:r>
          </a:p>
          <a:p>
            <a:r>
              <a:rPr lang="en-US" dirty="0" smtClean="0"/>
              <a:t>Using insecticides in living and sleeping areas where appropriate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2057400"/>
            <a:ext cx="6401947" cy="39501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Today is malaria in world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</TotalTime>
  <Words>212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Malaria</vt:lpstr>
      <vt:lpstr>Save from  malaria </vt:lpstr>
      <vt:lpstr>Man spraying kerosene oil in standing water,</vt:lpstr>
      <vt:lpstr>Malaria transmitted </vt:lpstr>
      <vt:lpstr>Malaria Symptoms </vt:lpstr>
      <vt:lpstr>Website link </vt:lpstr>
      <vt:lpstr>Does malaria spread </vt:lpstr>
      <vt:lpstr> Protective Measures Against Malaria</vt:lpstr>
      <vt:lpstr> . Today is malaria in world </vt:lpstr>
      <vt:lpstr>People lost by this disease each year</vt:lpstr>
      <vt:lpstr>malaria medication </vt:lpstr>
    </vt:vector>
  </TitlesOfParts>
  <Company>Chicago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Malaria</dc:title>
  <dc:creator>bbisua</dc:creator>
  <cp:lastModifiedBy>bbisua</cp:lastModifiedBy>
  <cp:revision>9</cp:revision>
  <dcterms:created xsi:type="dcterms:W3CDTF">2012-12-17T18:23:32Z</dcterms:created>
  <dcterms:modified xsi:type="dcterms:W3CDTF">2012-12-17T22:22:23Z</dcterms:modified>
</cp:coreProperties>
</file>