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9EAF-0AE7-46F8-87CF-5EDA21DF92FE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847A-90C0-4794-8A73-361867C27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9EAF-0AE7-46F8-87CF-5EDA21DF92FE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847A-90C0-4794-8A73-361867C27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9EAF-0AE7-46F8-87CF-5EDA21DF92FE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847A-90C0-4794-8A73-361867C27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9EAF-0AE7-46F8-87CF-5EDA21DF92FE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847A-90C0-4794-8A73-361867C27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9EAF-0AE7-46F8-87CF-5EDA21DF92FE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847A-90C0-4794-8A73-361867C27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9EAF-0AE7-46F8-87CF-5EDA21DF92FE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847A-90C0-4794-8A73-361867C27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9EAF-0AE7-46F8-87CF-5EDA21DF92FE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847A-90C0-4794-8A73-361867C27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9EAF-0AE7-46F8-87CF-5EDA21DF92FE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11847A-90C0-4794-8A73-361867C275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9EAF-0AE7-46F8-87CF-5EDA21DF92FE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847A-90C0-4794-8A73-361867C27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C9EAF-0AE7-46F8-87CF-5EDA21DF92FE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411847A-90C0-4794-8A73-361867C27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50C9EAF-0AE7-46F8-87CF-5EDA21DF92FE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847A-90C0-4794-8A73-361867C27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0C9EAF-0AE7-46F8-87CF-5EDA21DF92FE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411847A-90C0-4794-8A73-361867C27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businessnetworking.com/wp-content/uploads/2012/04/happy-face.jpg&amp;imgrefurl=http://businessnetworking.com/health-update/happy-face/&amp;usg=__IByghh_ZJOu1htT9IS-QpJNvAi0=&amp;h=2400&amp;w=2400&amp;sz=139&amp;hl=en&amp;start=1&amp;zoom=1&amp;tbnid=Iwozxf1P5fkJeM:&amp;tbnh=150&amp;tbnw=150&amp;ei=KVfPUNePM8rQqgH_44DYAg&amp;prev=/search%3Fq%3Dhappy%2Bface%26hl%3Den%26safe%3Dstrict%26gbv%3D2%26tbm%3Disch&amp;itbs=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Dengue Fever</a:t>
            </a:r>
            <a:endParaRPr lang="en-US" dirty="0"/>
          </a:p>
        </p:txBody>
      </p:sp>
      <p:pic>
        <p:nvPicPr>
          <p:cNvPr id="12290" name="Picture 2" descr="http://pinoykidsmd.files.wordpress.com/2012/08/dengue-collage1.jpg?w=332&amp;h=2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76400"/>
            <a:ext cx="5608319" cy="4206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38200"/>
            <a:ext cx="6248400" cy="914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When you get the illness you can die but if you survive to it you have to rest a few days to be better.</a:t>
            </a:r>
            <a:endParaRPr lang="en-US" sz="1800" dirty="0"/>
          </a:p>
        </p:txBody>
      </p:sp>
      <p:pic>
        <p:nvPicPr>
          <p:cNvPr id="4" name="Content Placeholder 3" descr="dengue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2057400"/>
            <a:ext cx="5178178" cy="384048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762000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http://www.encyclopedia.com/topic/dengue_fever.aspx#1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http://t3.gstatic.com/images?q=tbn:ANd9GcSAO4QoGTPHlH1uWNAs1V5eqjPXVhHdCQG_ZID1pjjuXK0CF_unf5XOcqY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524000"/>
            <a:ext cx="4297680" cy="429768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6248400" y="6019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By: </a:t>
            </a:r>
            <a:r>
              <a:rPr lang="en-US" dirty="0" err="1" smtClean="0">
                <a:solidFill>
                  <a:srgbClr val="00B0F0"/>
                </a:solidFill>
              </a:rPr>
              <a:t>Katia</a:t>
            </a:r>
            <a:r>
              <a:rPr lang="en-US" dirty="0" smtClean="0">
                <a:solidFill>
                  <a:srgbClr val="00B0F0"/>
                </a:solidFill>
              </a:rPr>
              <a:t> Amador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Dengue fever is a disease. It is a type of illness that make you very sick. (Fever</a:t>
            </a:r>
            <a:r>
              <a:rPr lang="en-US" sz="1600" dirty="0" smtClean="0"/>
              <a:t>) It can kill you if you get it and you don’t go to the doctor.</a:t>
            </a:r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400" dirty="0"/>
          </a:p>
        </p:txBody>
      </p:sp>
      <p:pic>
        <p:nvPicPr>
          <p:cNvPr id="4" name="Picture 3" descr="dengue_fe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819400"/>
            <a:ext cx="4537401" cy="31089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The vector of this illness is the mosquito.</a:t>
            </a:r>
          </a:p>
          <a:p>
            <a:endParaRPr lang="en-US" dirty="0"/>
          </a:p>
          <a:p>
            <a:pPr>
              <a:buNone/>
            </a:pPr>
            <a:endParaRPr lang="en-US" b="0" dirty="0"/>
          </a:p>
        </p:txBody>
      </p:sp>
      <p:pic>
        <p:nvPicPr>
          <p:cNvPr id="8" name="Picture 7" descr="si555512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514600"/>
            <a:ext cx="5044966" cy="32918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Dengue fever can occur when a mosquito carrying the </a:t>
            </a:r>
            <a:r>
              <a:rPr lang="en-US" sz="2000" dirty="0" err="1" smtClean="0"/>
              <a:t>arbovirus</a:t>
            </a:r>
            <a:r>
              <a:rPr lang="en-US" sz="2000" dirty="0" smtClean="0"/>
              <a:t> bites a human, passing the virus on to the new host. Once in the body, the virus travels to various glands where it multiplies </a:t>
            </a:r>
            <a:endParaRPr lang="en-US" sz="2000" dirty="0"/>
          </a:p>
        </p:txBody>
      </p:sp>
      <p:pic>
        <p:nvPicPr>
          <p:cNvPr id="15362" name="Picture 2" descr="http://farm4.static.flickr.com/3124/3158645047_17d76d9ff0_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828800"/>
            <a:ext cx="5241423" cy="3657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Symptoms of the disease appear suddenly and include high fever, chills, headache, eye pain, red eyes, enlarged lymph nodes, a red flush to the face, lower back pain, extreme weakness, and severe aches in the legs and joints.</a:t>
            </a:r>
          </a:p>
          <a:p>
            <a:endParaRPr lang="en-US" sz="1800" dirty="0"/>
          </a:p>
          <a:p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  <p:pic>
        <p:nvPicPr>
          <p:cNvPr id="5" name="Picture 4" descr="dengue-sympto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895600"/>
            <a:ext cx="4389120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engue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2209800"/>
            <a:ext cx="6133861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95400" y="990600"/>
            <a:ext cx="7467600" cy="960438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If the patients are further bitten by non-vectors, these non-vectors will become pathogenic, and spread dengue viruses to other people via bites.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219200"/>
            <a:ext cx="4572000" cy="60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Dengue Fever is spread  all over the world.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4800" y="5486400"/>
            <a:ext cx="2743200" cy="762000"/>
          </a:xfrm>
        </p:spPr>
        <p:txBody>
          <a:bodyPr/>
          <a:lstStyle/>
          <a:p>
            <a:r>
              <a:rPr lang="en-US" dirty="0" smtClean="0"/>
              <a:t>Instead the part of the world most affected by this decease is Africa.</a:t>
            </a:r>
            <a:endParaRPr lang="en-US" dirty="0"/>
          </a:p>
        </p:txBody>
      </p:sp>
      <p:pic>
        <p:nvPicPr>
          <p:cNvPr id="5" name="Content Placeholder 4" descr="Map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828800"/>
            <a:ext cx="5669280" cy="358554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95400" y="1066800"/>
            <a:ext cx="6324600" cy="1219200"/>
          </a:xfrm>
        </p:spPr>
        <p:txBody>
          <a:bodyPr>
            <a:normAutofit fontScale="90000"/>
          </a:bodyPr>
          <a:lstStyle/>
          <a:p>
            <a:r>
              <a:rPr lang="en-US" sz="1600" dirty="0" smtClean="0"/>
              <a:t>There is no specific drug for Dengue Fever at present, and supportive treatment can only alleviate the patient's discomfort temporarily.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Dengue 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2590800"/>
            <a:ext cx="3479244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Content Placeholder 6" descr="Dengue 5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191000" y="2590800"/>
            <a:ext cx="3505200" cy="2545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3000" y="914400"/>
            <a:ext cx="6477000" cy="12954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There is no vaccine or medication that protects against dengue fever.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9" name="Content Placeholder 8" descr="Dengue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1981200"/>
            <a:ext cx="4876800" cy="3810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66</TotalTime>
  <Words>222</Words>
  <Application>Microsoft Office PowerPoint</Application>
  <PresentationFormat>On-screen Show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Dengue Fever</vt:lpstr>
      <vt:lpstr>Slide 2</vt:lpstr>
      <vt:lpstr>Slide 3</vt:lpstr>
      <vt:lpstr>Dengue fever can occur when a mosquito carrying the arbovirus bites a human, passing the virus on to the new host. Once in the body, the virus travels to various glands where it multiplies </vt:lpstr>
      <vt:lpstr>Slide 5</vt:lpstr>
      <vt:lpstr>    If the patients are further bitten by non-vectors, these non-vectors will become pathogenic, and spread dengue viruses to other people via bites.  </vt:lpstr>
      <vt:lpstr>Dengue Fever is spread  all over the world.</vt:lpstr>
      <vt:lpstr>There is no specific drug for Dengue Fever at present, and supportive treatment can only alleviate the patient's discomfort temporarily. </vt:lpstr>
      <vt:lpstr>There is no vaccine or medication that protects against dengue fever. </vt:lpstr>
      <vt:lpstr>When you get the illness you can die but if you survive to it you have to rest a few days to be better.</vt:lpstr>
      <vt:lpstr>Slide 11</vt:lpstr>
    </vt:vector>
  </TitlesOfParts>
  <Company>Chicago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Dengue Fever</dc:title>
  <dc:creator>kamador2</dc:creator>
  <cp:lastModifiedBy>kamador2</cp:lastModifiedBy>
  <cp:revision>8</cp:revision>
  <dcterms:created xsi:type="dcterms:W3CDTF">2012-12-14T21:45:04Z</dcterms:created>
  <dcterms:modified xsi:type="dcterms:W3CDTF">2012-12-17T17:35:29Z</dcterms:modified>
</cp:coreProperties>
</file>