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CE911F-A90F-4291-8703-77E4B8628A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227071-1AF0-42E2-8F20-F8D6764352D6}" type="datetimeFigureOut">
              <a:rPr lang="en-US" smtClean="0"/>
              <a:t>12/12/2012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s5Uh0Fah_k" TargetMode="External"/><Relationship Id="rId2" Type="http://schemas.openxmlformats.org/officeDocument/2006/relationships/hyperlink" Target="http://www.youtube.com/watch?v=BsCkgX2epF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&#40657;&#27515;&#30149;" TargetMode="External"/><Relationship Id="rId2" Type="http://schemas.openxmlformats.org/officeDocument/2006/relationships/hyperlink" Target="http://baike.baidu.com/view/70725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543800" cy="2593975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Disease : Black death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: Yu Feng liu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12/08/2012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Pre:3/HR:621</a:t>
            </a:r>
          </a:p>
        </p:txBody>
      </p:sp>
    </p:spTree>
    <p:extLst>
      <p:ext uri="{BB962C8B-B14F-4D97-AF65-F5344CB8AC3E}">
        <p14:creationId xmlns:p14="http://schemas.microsoft.com/office/powerpoint/2010/main" val="29962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874837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Black death is </a:t>
            </a:r>
            <a:r>
              <a:rPr lang="en-US" dirty="0" smtClean="0">
                <a:effectLst/>
              </a:rPr>
              <a:t>Yersinia pestis caused by natural foci of disease.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493776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What causes 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Mouse </a:t>
            </a:r>
            <a:r>
              <a:rPr lang="en-US" dirty="0" smtClean="0"/>
              <a:t>will causes the</a:t>
            </a:r>
            <a:r>
              <a:rPr lang="en-US" dirty="0"/>
              <a:t> </a:t>
            </a:r>
            <a:r>
              <a:rPr lang="en-US" dirty="0" smtClean="0"/>
              <a:t>black death.</a:t>
            </a:r>
          </a:p>
          <a:p>
            <a:r>
              <a:rPr lang="en-US" dirty="0" smtClean="0"/>
              <a:t>Mouse is important </a:t>
            </a:r>
            <a:r>
              <a:rPr lang="en-US" dirty="0" smtClean="0">
                <a:effectLst/>
              </a:rPr>
              <a:t>Source of Infection.</a:t>
            </a:r>
          </a:p>
          <a:p>
            <a:r>
              <a:rPr lang="en-US" dirty="0" smtClean="0"/>
              <a:t>Mouse have </a:t>
            </a:r>
            <a:r>
              <a:rPr lang="en-US" dirty="0" smtClean="0">
                <a:effectLst/>
              </a:rPr>
              <a:t>flea, the mouse flea will make you get sick and fever.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3710080" cy="337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biotech.org.cn/news/news/img/20040217211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3352800" cy="30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illness of the Black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got black death , then you will </a:t>
            </a:r>
            <a:r>
              <a:rPr lang="en-US" dirty="0"/>
              <a:t>got fever , Pneumonia , Severe </a:t>
            </a:r>
            <a:r>
              <a:rPr lang="en-US" dirty="0" smtClean="0"/>
              <a:t>sepsis, Edema and </a:t>
            </a:r>
            <a:r>
              <a:rPr lang="en-US" dirty="0"/>
              <a:t>hemorrhage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have these illness , then you didn’t  went to Hospital, </a:t>
            </a:r>
            <a:r>
              <a:rPr lang="en-US" dirty="0"/>
              <a:t>you will From 24 hours to 8 days of </a:t>
            </a:r>
            <a:r>
              <a:rPr lang="en-US" dirty="0" smtClean="0"/>
              <a:t>death.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8821"/>
            <a:ext cx="2857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88821"/>
            <a:ext cx="3810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77" y="5193166"/>
            <a:ext cx="2419350" cy="166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Propagation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mouse → fleas → mode of </a:t>
            </a:r>
            <a:r>
              <a:rPr lang="en-US" dirty="0" smtClean="0"/>
              <a:t>transmission.</a:t>
            </a:r>
          </a:p>
          <a:p>
            <a:r>
              <a:rPr lang="en-US" dirty="0" smtClean="0"/>
              <a:t>If you got black death, and you didn’t die , you can not got sick again.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5705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biotech.org.cn/news/news/img/20040217211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5184"/>
            <a:ext cx="3231781" cy="29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Die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1348 to </a:t>
            </a:r>
            <a:r>
              <a:rPr lang="en-US" dirty="0" smtClean="0"/>
              <a:t>1352, black death kill </a:t>
            </a:r>
            <a:r>
              <a:rPr lang="en-US" dirty="0"/>
              <a:t>One-third of Europe's </a:t>
            </a:r>
            <a:r>
              <a:rPr lang="en-US" dirty="0" smtClean="0"/>
              <a:t>population, </a:t>
            </a:r>
            <a:r>
              <a:rPr lang="en-US" dirty="0"/>
              <a:t>A total of about 25 million </a:t>
            </a:r>
            <a:r>
              <a:rPr lang="en-US" dirty="0" smtClean="0"/>
              <a:t>people!</a:t>
            </a:r>
            <a:r>
              <a:rPr lang="en-US" dirty="0"/>
              <a:t> In 1467, 127,000 </a:t>
            </a:r>
            <a:r>
              <a:rPr lang="en-US" dirty="0" smtClean="0"/>
              <a:t>people </a:t>
            </a:r>
            <a:r>
              <a:rPr lang="en-US" dirty="0"/>
              <a:t>died in </a:t>
            </a:r>
            <a:r>
              <a:rPr lang="en-US" dirty="0" smtClean="0"/>
              <a:t>Russia.(please Press F5 saw this picture)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/>
              <a:t>Scientist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  think The black death may be only temporary dormancy, could explode </a:t>
            </a:r>
            <a:r>
              <a:rPr lang="en-US" dirty="0" smtClean="0"/>
              <a:t>again.</a:t>
            </a:r>
          </a:p>
          <a:p>
            <a:r>
              <a:rPr lang="en-US" dirty="0" smtClean="0"/>
              <a:t>Event today still happening.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4343400" cy="302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http://www.youtube.com/watch?v=BsCkgX2epFw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http://www.youtube.com/watch?v=Gs5Uh0Fah_k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information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Http://baike.baidu.com/view/70725.htm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http://zh.wikipedia.org/wiki/</a:t>
            </a:r>
            <a:r>
              <a:rPr lang="zh-CN" altLang="en-US" dirty="0" smtClean="0">
                <a:hlinkClick r:id="rId3"/>
              </a:rPr>
              <a:t>黑死病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</TotalTime>
  <Words>226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Disease : Black death</vt:lpstr>
      <vt:lpstr>What is black death</vt:lpstr>
      <vt:lpstr>What causes the Black Death</vt:lpstr>
      <vt:lpstr>What is the illness of the Black Death</vt:lpstr>
      <vt:lpstr>               Propagation</vt:lpstr>
      <vt:lpstr>                            Die</vt:lpstr>
      <vt:lpstr>                   Scientist</vt:lpstr>
      <vt:lpstr>                     Video</vt:lpstr>
      <vt:lpstr>      information from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: Black death</dc:title>
  <dc:creator>Qi Na Cen</dc:creator>
  <cp:lastModifiedBy>Qi Na Cen</cp:lastModifiedBy>
  <cp:revision>14</cp:revision>
  <dcterms:created xsi:type="dcterms:W3CDTF">2012-12-09T16:28:34Z</dcterms:created>
  <dcterms:modified xsi:type="dcterms:W3CDTF">2012-12-12T21:33:59Z</dcterms:modified>
</cp:coreProperties>
</file>