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5A8684-E43B-43F5-B6A6-A1E5F6E27C8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86776D-0442-49A3-8EA9-B1DD1B351A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en.we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v8Gk1a-RMAM?version=3&amp;hl=en_US&amp;rel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black death: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Sadiya</a:t>
            </a:r>
            <a:r>
              <a:rPr lang="en-US" dirty="0" smtClean="0"/>
              <a:t> Fatima.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websites: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www.en.wekipedia.org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www.google.com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www.youtube.com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</a:t>
            </a:r>
            <a:endParaRPr lang="en-US" dirty="0"/>
          </a:p>
        </p:txBody>
      </p:sp>
      <p:pic>
        <p:nvPicPr>
          <p:cNvPr id="4" name="v8Gk1a-RMAM?version=3&amp;hl=en_US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71600" y="1600200"/>
            <a:ext cx="6400800" cy="4800600"/>
          </a:xfrm>
          <a:prstGeom prst="rect">
            <a:avLst/>
          </a:prstGeom>
          <a:ln w="63500" cap="sq">
            <a:solidFill>
              <a:srgbClr val="FFFFFF"/>
            </a:solidFill>
            <a:prstDash val="solid"/>
            <a:miter lim="800000"/>
          </a:ln>
          <a:effectLst/>
          <a:scene3d>
            <a:camera prst="orthographicFront"/>
            <a:lightRig rig="soft" dir="t"/>
          </a:scene3d>
          <a:sp3d contourW="6350">
            <a:contourClr>
              <a:srgbClr val="000000"/>
            </a:contourClr>
          </a:sp3d>
        </p:spPr>
      </p:pic>
    </p:spTree>
    <p:extLst>
      <p:ext uri="{BB962C8B-B14F-4D97-AF65-F5344CB8AC3E}">
        <p14:creationId xmlns:p14="http://schemas.microsoft.com/office/powerpoint/2010/main" val="11316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black death: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black death is a type of flu that spreads. People get high fever and then they die in 1 or 2 weak</a:t>
            </a:r>
            <a:r>
              <a:rPr lang="en-US" sz="2400" dirty="0" smtClean="0"/>
              <a:t>, </a:t>
            </a:r>
            <a:r>
              <a:rPr lang="en-US" sz="2400" dirty="0" smtClean="0"/>
              <a:t>they also get blood vomiting. </a:t>
            </a:r>
            <a:endParaRPr lang="en-US" sz="2400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46276"/>
            <a:ext cx="5111750" cy="35066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83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vector born is a flea that a black rat carries all the time. This flea jumps on people and bite them.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" y="2034381"/>
            <a:ext cx="3133344" cy="3657600"/>
          </a:xfrm>
        </p:spPr>
      </p:pic>
      <p:pic>
        <p:nvPicPr>
          <p:cNvPr id="17" name="Content Placeholder 1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438400"/>
            <a:ext cx="3386659" cy="2560320"/>
          </a:xfrm>
        </p:spPr>
      </p:pic>
    </p:spTree>
    <p:extLst>
      <p:ext uri="{BB962C8B-B14F-4D97-AF65-F5344CB8AC3E}">
        <p14:creationId xmlns:p14="http://schemas.microsoft.com/office/powerpoint/2010/main" val="40128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Symptoms: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bite of a rat’s flea means death. It’s the bacteria that causes bubonic plague. Bubonic plague is the deadly bacteria.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371600"/>
            <a:ext cx="3623253" cy="3581400"/>
          </a:xfrm>
        </p:spPr>
      </p:pic>
    </p:spTree>
    <p:extLst>
      <p:ext uri="{BB962C8B-B14F-4D97-AF65-F5344CB8AC3E}">
        <p14:creationId xmlns:p14="http://schemas.microsoft.com/office/powerpoint/2010/main" val="1497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Europeans death.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676400"/>
            <a:ext cx="4286250" cy="44958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0" y="2971800"/>
            <a:ext cx="3581400" cy="297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Half of the Europe's population was affected from bubonic plague.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72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spread.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disease spreads from human to human when a person with bacteria cough or sneeze.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71600"/>
            <a:ext cx="3566160" cy="35661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574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People died.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black death killed 1.5 million people out of 4 million people between 1348 and 1350.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</p:spTree>
    <p:extLst>
      <p:ext uri="{BB962C8B-B14F-4D97-AF65-F5344CB8AC3E}">
        <p14:creationId xmlns:p14="http://schemas.microsoft.com/office/powerpoint/2010/main" val="33746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Spreading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black death spread by the silk road of china or the ships.</a:t>
            </a:r>
            <a:endParaRPr lang="en-US" sz="24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35093"/>
            <a:ext cx="5111750" cy="3329027"/>
          </a:xfrm>
        </p:spPr>
      </p:pic>
    </p:spTree>
    <p:extLst>
      <p:ext uri="{BB962C8B-B14F-4D97-AF65-F5344CB8AC3E}">
        <p14:creationId xmlns:p14="http://schemas.microsoft.com/office/powerpoint/2010/main" val="35092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each day: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 most cities around 800 people died each day.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371600"/>
            <a:ext cx="5132896" cy="3657600"/>
          </a:xfrm>
        </p:spPr>
      </p:pic>
    </p:spTree>
    <p:extLst>
      <p:ext uri="{BB962C8B-B14F-4D97-AF65-F5344CB8AC3E}">
        <p14:creationId xmlns:p14="http://schemas.microsoft.com/office/powerpoint/2010/main" val="8795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</TotalTime>
  <Words>183</Words>
  <Application>Microsoft Office PowerPoint</Application>
  <PresentationFormat>On-screen Show (4:3)</PresentationFormat>
  <Paragraphs>22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The black death:</vt:lpstr>
      <vt:lpstr>The black death:</vt:lpstr>
      <vt:lpstr>vector born is a flea that a black rat carries all the time. This flea jumps on people and bite them. </vt:lpstr>
      <vt:lpstr>Symptoms:</vt:lpstr>
      <vt:lpstr>Europeans death.</vt:lpstr>
      <vt:lpstr>spread. </vt:lpstr>
      <vt:lpstr>People died.</vt:lpstr>
      <vt:lpstr>Spreading</vt:lpstr>
      <vt:lpstr>Death each day:</vt:lpstr>
      <vt:lpstr>List of websites:</vt:lpstr>
      <vt:lpstr>Video: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Black Death</dc:title>
  <dc:creator>Sadiya Fatima</dc:creator>
  <cp:lastModifiedBy>Sadiya Fatima</cp:lastModifiedBy>
  <cp:revision>21</cp:revision>
  <dcterms:created xsi:type="dcterms:W3CDTF">2012-12-17T00:41:01Z</dcterms:created>
  <dcterms:modified xsi:type="dcterms:W3CDTF">2012-12-17T05:34:05Z</dcterms:modified>
</cp:coreProperties>
</file>