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799A-C3D2-4131-A0CC-D89B17E659C2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4F6DC6-4C89-42F8-A3FD-1D16C020862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799A-C3D2-4131-A0CC-D89B17E659C2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6DC6-4C89-42F8-A3FD-1D16C02086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799A-C3D2-4131-A0CC-D89B17E659C2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6DC6-4C89-42F8-A3FD-1D16C02086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9A1799A-C3D2-4131-A0CC-D89B17E659C2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D4F6DC6-4C89-42F8-A3FD-1D16C020862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799A-C3D2-4131-A0CC-D89B17E659C2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6DC6-4C89-42F8-A3FD-1D16C020862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799A-C3D2-4131-A0CC-D89B17E659C2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6DC6-4C89-42F8-A3FD-1D16C020862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6DC6-4C89-42F8-A3FD-1D16C02086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799A-C3D2-4131-A0CC-D89B17E659C2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799A-C3D2-4131-A0CC-D89B17E659C2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6DC6-4C89-42F8-A3FD-1D16C020862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799A-C3D2-4131-A0CC-D89B17E659C2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6DC6-4C89-42F8-A3FD-1D16C02086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9A1799A-C3D2-4131-A0CC-D89B17E659C2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4F6DC6-4C89-42F8-A3FD-1D16C02086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799A-C3D2-4131-A0CC-D89B17E659C2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4F6DC6-4C89-42F8-A3FD-1D16C02086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9A1799A-C3D2-4131-A0CC-D89B17E659C2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D4F6DC6-4C89-42F8-A3FD-1D16C020862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hoo.com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nswer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Isaac </a:t>
            </a:r>
            <a:r>
              <a:rPr lang="en-US" dirty="0" err="1" smtClean="0"/>
              <a:t>Okyere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Black Death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Black Death started to disappear when winter headed there way.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fro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048000"/>
            <a:ext cx="3962400" cy="263679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Information From : </a:t>
            </a:r>
          </a:p>
          <a:p>
            <a:r>
              <a:rPr lang="en-US" dirty="0" smtClean="0">
                <a:hlinkClick r:id="rId2"/>
              </a:rPr>
              <a:t>Www.Google.com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Www.yahoo.com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Www.Answers.com</a:t>
            </a:r>
            <a:r>
              <a:rPr lang="en-US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 Death originated in Central Asia and then spread to Europe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Black dea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3048000"/>
            <a:ext cx="4191000" cy="343053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Disease started in China and some merchants took some fleas with them on the ship that was going to Sicily (Italy).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h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3398420"/>
            <a:ext cx="4800600" cy="262138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Disease come from a small Rat Flea. The Flea then bites a person and keep feeding of its victim.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lk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3200400"/>
            <a:ext cx="2152650" cy="21240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Disease was also carried by rats and back the rats sneaked their way into ships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r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3276600"/>
            <a:ext cx="2895600" cy="275968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first black death wasn’t recognize as a major threat to people but in the 6</a:t>
            </a:r>
            <a:r>
              <a:rPr lang="en-US" baseline="30000" dirty="0" smtClean="0"/>
              <a:t>th</a:t>
            </a:r>
            <a:r>
              <a:rPr lang="en-US" dirty="0" smtClean="0"/>
              <a:t> century, But Then Everybody was starting to get affected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ack_dea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3581400"/>
            <a:ext cx="4953000" cy="2971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with black death usually bury their self because they knew their were going to die.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jjhj.jpg"/>
          <p:cNvPicPr>
            <a:picLocks noChangeAspect="1"/>
          </p:cNvPicPr>
          <p:nvPr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3048000" y="2971800"/>
            <a:ext cx="2981325" cy="227369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The deadly disease has killed nearly 200 million lives.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vvcv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3200400"/>
            <a:ext cx="4038600" cy="271205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cure was never found. People did not realize that the plague was caused by fleas hosted by the rats.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dff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352800"/>
            <a:ext cx="3352800" cy="21717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119</TotalTime>
  <Words>172</Words>
  <Application>Microsoft Office PowerPoint</Application>
  <PresentationFormat>On-screen Show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Black Death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Death</dc:title>
  <dc:creator>PETER</dc:creator>
  <cp:lastModifiedBy>PETER</cp:lastModifiedBy>
  <cp:revision>12</cp:revision>
  <dcterms:created xsi:type="dcterms:W3CDTF">2012-12-15T17:55:20Z</dcterms:created>
  <dcterms:modified xsi:type="dcterms:W3CDTF">2012-12-15T19:55:19Z</dcterms:modified>
</cp:coreProperties>
</file>